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08" r:id="rId1"/>
  </p:sldMasterIdLst>
  <p:notesMasterIdLst>
    <p:notesMasterId r:id="rId17"/>
  </p:notesMasterIdLst>
  <p:sldIdLst>
    <p:sldId id="256" r:id="rId2"/>
    <p:sldId id="440" r:id="rId3"/>
    <p:sldId id="886" r:id="rId4"/>
    <p:sldId id="887" r:id="rId5"/>
    <p:sldId id="888" r:id="rId6"/>
    <p:sldId id="889" r:id="rId7"/>
    <p:sldId id="890" r:id="rId8"/>
    <p:sldId id="891" r:id="rId9"/>
    <p:sldId id="892" r:id="rId10"/>
    <p:sldId id="884" r:id="rId11"/>
    <p:sldId id="893" r:id="rId12"/>
    <p:sldId id="894" r:id="rId13"/>
    <p:sldId id="895" r:id="rId14"/>
    <p:sldId id="896" r:id="rId15"/>
    <p:sldId id="897" r:id="rId16"/>
  </p:sldIdLst>
  <p:sldSz cx="18288000" cy="10287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16D2"/>
    <a:srgbClr val="B10DC4"/>
    <a:srgbClr val="FF3399"/>
    <a:srgbClr val="E5D399"/>
    <a:srgbClr val="E3CD5B"/>
    <a:srgbClr val="E6E11F"/>
    <a:srgbClr val="FDD367"/>
    <a:srgbClr val="C0848E"/>
    <a:srgbClr val="EAA824"/>
    <a:srgbClr val="E8EA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00" autoAdjust="0"/>
    <p:restoredTop sz="94660"/>
  </p:normalViewPr>
  <p:slideViewPr>
    <p:cSldViewPr>
      <p:cViewPr varScale="1">
        <p:scale>
          <a:sx n="67" d="100"/>
          <a:sy n="67" d="100"/>
        </p:scale>
        <p:origin x="90" y="450"/>
      </p:cViewPr>
      <p:guideLst>
        <p:guide orient="horz" pos="3240"/>
        <p:guide pos="57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704C69-B302-4502-BABF-E173944ED5B6}" type="datetimeFigureOut">
              <a:rPr lang="en-US" smtClean="0"/>
              <a:t>7/8/2020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166B99-A838-4F1D-813C-06995F3293FF}" type="slidenum">
              <a:rPr lang="en-US" smtClean="0"/>
              <a:t>‹#›</a:t>
            </a:fld>
            <a:endParaRPr lang="en-US"/>
          </a:p>
        </p:txBody>
      </p:sp>
    </p:spTree>
    <p:extLst>
      <p:ext uri="{BB962C8B-B14F-4D97-AF65-F5344CB8AC3E}">
        <p14:creationId xmlns:p14="http://schemas.microsoft.com/office/powerpoint/2010/main" val="2864517958"/>
      </p:ext>
    </p:extLst>
  </p:cSld>
  <p:clrMap bg1="lt1" tx1="dk1" bg2="lt2" tx2="dk2" accent1="accent1" accent2="accent2" accent3="accent3" accent4="accent4" accent5="accent5" accent6="accent6" hlink="hlink" folHlink="folHlink"/>
  <p:notesStyle>
    <a:lvl1pPr marL="0" algn="l" defTabSz="1828800" rtl="0" eaLnBrk="1" latinLnBrk="0" hangingPunct="1">
      <a:defRPr sz="2400" kern="1200">
        <a:solidFill>
          <a:schemeClr val="tx1"/>
        </a:solidFill>
        <a:latin typeface="+mn-lt"/>
        <a:ea typeface="+mn-ea"/>
        <a:cs typeface="+mn-cs"/>
      </a:defRPr>
    </a:lvl1pPr>
    <a:lvl2pPr marL="914400" algn="l" defTabSz="1828800" rtl="0" eaLnBrk="1" latinLnBrk="0" hangingPunct="1">
      <a:defRPr sz="2400" kern="1200">
        <a:solidFill>
          <a:schemeClr val="tx1"/>
        </a:solidFill>
        <a:latin typeface="+mn-lt"/>
        <a:ea typeface="+mn-ea"/>
        <a:cs typeface="+mn-cs"/>
      </a:defRPr>
    </a:lvl2pPr>
    <a:lvl3pPr marL="1828800" algn="l" defTabSz="1828800" rtl="0" eaLnBrk="1" latinLnBrk="0" hangingPunct="1">
      <a:defRPr sz="2400" kern="1200">
        <a:solidFill>
          <a:schemeClr val="tx1"/>
        </a:solidFill>
        <a:latin typeface="+mn-lt"/>
        <a:ea typeface="+mn-ea"/>
        <a:cs typeface="+mn-cs"/>
      </a:defRPr>
    </a:lvl3pPr>
    <a:lvl4pPr marL="2743200" algn="l" defTabSz="1828800" rtl="0" eaLnBrk="1" latinLnBrk="0" hangingPunct="1">
      <a:defRPr sz="2400" kern="1200">
        <a:solidFill>
          <a:schemeClr val="tx1"/>
        </a:solidFill>
        <a:latin typeface="+mn-lt"/>
        <a:ea typeface="+mn-ea"/>
        <a:cs typeface="+mn-cs"/>
      </a:defRPr>
    </a:lvl4pPr>
    <a:lvl5pPr marL="3657600" algn="l" defTabSz="1828800" rtl="0" eaLnBrk="1" latinLnBrk="0" hangingPunct="1">
      <a:defRPr sz="2400" kern="1200">
        <a:solidFill>
          <a:schemeClr val="tx1"/>
        </a:solidFill>
        <a:latin typeface="+mn-lt"/>
        <a:ea typeface="+mn-ea"/>
        <a:cs typeface="+mn-cs"/>
      </a:defRPr>
    </a:lvl5pPr>
    <a:lvl6pPr marL="4572000" algn="l" defTabSz="1828800" rtl="0" eaLnBrk="1" latinLnBrk="0" hangingPunct="1">
      <a:defRPr sz="2400" kern="1200">
        <a:solidFill>
          <a:schemeClr val="tx1"/>
        </a:solidFill>
        <a:latin typeface="+mn-lt"/>
        <a:ea typeface="+mn-ea"/>
        <a:cs typeface="+mn-cs"/>
      </a:defRPr>
    </a:lvl6pPr>
    <a:lvl7pPr marL="5486400" algn="l" defTabSz="1828800" rtl="0" eaLnBrk="1" latinLnBrk="0" hangingPunct="1">
      <a:defRPr sz="2400" kern="1200">
        <a:solidFill>
          <a:schemeClr val="tx1"/>
        </a:solidFill>
        <a:latin typeface="+mn-lt"/>
        <a:ea typeface="+mn-ea"/>
        <a:cs typeface="+mn-cs"/>
      </a:defRPr>
    </a:lvl7pPr>
    <a:lvl8pPr marL="6400800" algn="l" defTabSz="1828800" rtl="0" eaLnBrk="1" latinLnBrk="0" hangingPunct="1">
      <a:defRPr sz="2400" kern="1200">
        <a:solidFill>
          <a:schemeClr val="tx1"/>
        </a:solidFill>
        <a:latin typeface="+mn-lt"/>
        <a:ea typeface="+mn-ea"/>
        <a:cs typeface="+mn-cs"/>
      </a:defRPr>
    </a:lvl8pPr>
    <a:lvl9pPr marL="7315200" algn="l" defTabSz="1828800"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9417685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807612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108110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4038717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398501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1728041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405703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704976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57379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507233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690167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082253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87659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980256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545"/>
            <a:ext cx="13716000" cy="3581400"/>
          </a:xfrm>
        </p:spPr>
        <p:txBody>
          <a:bodyPr anchor="b"/>
          <a:lstStyle>
            <a:lvl1pPr algn="ctr">
              <a:defRPr sz="9000"/>
            </a:lvl1pPr>
          </a:lstStyle>
          <a:p>
            <a:r>
              <a:rPr lang="en-US" smtClean="0"/>
              <a:t>Click to edit Master title style</a:t>
            </a:r>
            <a:endParaRPr lang="en-US"/>
          </a:p>
        </p:txBody>
      </p:sp>
      <p:sp>
        <p:nvSpPr>
          <p:cNvPr id="3" name="Subtitle 2"/>
          <p:cNvSpPr>
            <a:spLocks noGrp="1"/>
          </p:cNvSpPr>
          <p:nvPr>
            <p:ph type="subTitle" idx="1"/>
          </p:nvPr>
        </p:nvSpPr>
        <p:spPr>
          <a:xfrm>
            <a:off x="2286000" y="5403057"/>
            <a:ext cx="13716000" cy="2483643"/>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565716-859F-46E5-A79D-06B9198D887F}"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483452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453E61-6D36-4108-921D-3EF5BD9514AE}"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1034123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688"/>
            <a:ext cx="3943350" cy="871775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7300" y="547688"/>
            <a:ext cx="11601450" cy="871775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9CCB2B-4AB6-416A-B212-1D6C709586D1}"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86712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004CCB-3563-4CEA-8242-5341BD9E4E3D}"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pPr/>
              <a:t>‹#›</a:t>
            </a:fld>
            <a:endParaRPr lang="en-US" dirty="0"/>
          </a:p>
        </p:txBody>
      </p:sp>
    </p:spTree>
    <p:extLst>
      <p:ext uri="{BB962C8B-B14F-4D97-AF65-F5344CB8AC3E}">
        <p14:creationId xmlns:p14="http://schemas.microsoft.com/office/powerpoint/2010/main" val="164135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4608"/>
            <a:ext cx="15773400" cy="4279106"/>
          </a:xfrm>
        </p:spPr>
        <p:txBody>
          <a:bodyPr anchor="b"/>
          <a:lstStyle>
            <a:lvl1pPr>
              <a:defRPr sz="9000"/>
            </a:lvl1pPr>
          </a:lstStyle>
          <a:p>
            <a:r>
              <a:rPr lang="en-US" smtClean="0"/>
              <a:t>Click to edit Master title style</a:t>
            </a:r>
            <a:endParaRPr lang="en-US"/>
          </a:p>
        </p:txBody>
      </p:sp>
      <p:sp>
        <p:nvSpPr>
          <p:cNvPr id="3" name="Text Placeholder 2"/>
          <p:cNvSpPr>
            <a:spLocks noGrp="1"/>
          </p:cNvSpPr>
          <p:nvPr>
            <p:ph type="body" idx="1"/>
          </p:nvPr>
        </p:nvSpPr>
        <p:spPr>
          <a:xfrm>
            <a:off x="1247775" y="6884195"/>
            <a:ext cx="15773400" cy="2250281"/>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DB484C-2BA2-4011-BA8D-BF915502E6A5}"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379677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7300" y="2738438"/>
            <a:ext cx="7772400" cy="65270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58300" y="2738438"/>
            <a:ext cx="7772400" cy="65270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8FA62E-A5A9-41F1-A2AB-E58C9394AD72}" type="datetime1">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158603113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688"/>
            <a:ext cx="15773400" cy="1988345"/>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59683" y="2521745"/>
            <a:ext cx="7736681"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smtClean="0"/>
              <a:t>Click to edit Master text styles</a:t>
            </a:r>
          </a:p>
        </p:txBody>
      </p:sp>
      <p:sp>
        <p:nvSpPr>
          <p:cNvPr id="4" name="Content Placeholder 3"/>
          <p:cNvSpPr>
            <a:spLocks noGrp="1"/>
          </p:cNvSpPr>
          <p:nvPr>
            <p:ph sz="half" idx="2"/>
          </p:nvPr>
        </p:nvSpPr>
        <p:spPr>
          <a:xfrm>
            <a:off x="1259683" y="3757613"/>
            <a:ext cx="7736681" cy="55268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58300" y="2521745"/>
            <a:ext cx="7774782"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smtClean="0"/>
              <a:t>Click to edit Master text styles</a:t>
            </a:r>
          </a:p>
        </p:txBody>
      </p:sp>
      <p:sp>
        <p:nvSpPr>
          <p:cNvPr id="6" name="Content Placeholder 5"/>
          <p:cNvSpPr>
            <a:spLocks noGrp="1"/>
          </p:cNvSpPr>
          <p:nvPr>
            <p:ph sz="quarter" idx="4"/>
          </p:nvPr>
        </p:nvSpPr>
        <p:spPr>
          <a:xfrm>
            <a:off x="9258300" y="3757613"/>
            <a:ext cx="7774782" cy="55268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7C445F-133F-4A47-8FB5-21502A4F3BD6}" type="datetime1">
              <a:rPr lang="en-US" smtClean="0"/>
              <a:t>7/8/2020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364390256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A3FE5F-3B0D-4908-A2BB-7894D045039E}" type="datetime1">
              <a:rPr lang="en-US" smtClean="0"/>
              <a:t>7/8/2020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85317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C6535-9745-46CA-A466-5145305989A5}" type="datetime1">
              <a:rPr lang="en-US" smtClean="0"/>
              <a:t>7/8/2020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190185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800"/>
            <a:ext cx="5898356" cy="2400300"/>
          </a:xfrm>
        </p:spPr>
        <p:txBody>
          <a:bodyPr anchor="b"/>
          <a:lstStyle>
            <a:lvl1pPr>
              <a:defRPr sz="4800"/>
            </a:lvl1pPr>
          </a:lstStyle>
          <a:p>
            <a:r>
              <a:rPr lang="en-US" smtClean="0"/>
              <a:t>Click to edit Master title style</a:t>
            </a:r>
            <a:endParaRPr lang="en-US"/>
          </a:p>
        </p:txBody>
      </p:sp>
      <p:sp>
        <p:nvSpPr>
          <p:cNvPr id="3" name="Content Placeholder 2"/>
          <p:cNvSpPr>
            <a:spLocks noGrp="1"/>
          </p:cNvSpPr>
          <p:nvPr>
            <p:ph idx="1"/>
          </p:nvPr>
        </p:nvSpPr>
        <p:spPr>
          <a:xfrm>
            <a:off x="7774782" y="1481138"/>
            <a:ext cx="9258300" cy="7310438"/>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74FA8B-2396-488E-A75C-9BE333FFC541}" type="datetime1">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2976482874"/>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800"/>
            <a:ext cx="5898356" cy="2400300"/>
          </a:xfrm>
        </p:spPr>
        <p:txBody>
          <a:bodyPr anchor="b"/>
          <a:lstStyle>
            <a:lvl1pPr>
              <a:defRPr sz="4800"/>
            </a:lvl1pPr>
          </a:lstStyle>
          <a:p>
            <a:r>
              <a:rPr lang="en-US" smtClean="0"/>
              <a:t>Click to edit Master title style</a:t>
            </a:r>
            <a:endParaRPr lang="en-US"/>
          </a:p>
        </p:txBody>
      </p:sp>
      <p:sp>
        <p:nvSpPr>
          <p:cNvPr id="3" name="Picture Placeholder 2"/>
          <p:cNvSpPr>
            <a:spLocks noGrp="1"/>
          </p:cNvSpPr>
          <p:nvPr>
            <p:ph type="pic" idx="1"/>
          </p:nvPr>
        </p:nvSpPr>
        <p:spPr>
          <a:xfrm>
            <a:off x="7774782" y="1481138"/>
            <a:ext cx="9258300" cy="7310438"/>
          </a:xfrm>
        </p:spPr>
        <p:txBody>
          <a:bodyPr/>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endParaRPr lang="en-US"/>
          </a:p>
        </p:txBody>
      </p:sp>
      <p:sp>
        <p:nvSpPr>
          <p:cNvPr id="4" name="Text Placeholder 3"/>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E4212D-FF82-4A35-87D5-2AD3E2890014}" type="datetime1">
              <a:rPr lang="en-US" smtClean="0"/>
              <a:t>7/8/2020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3248333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2000" b="-1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688"/>
            <a:ext cx="15773400" cy="1988345"/>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257300" y="2738438"/>
            <a:ext cx="15773400" cy="65270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257300" y="9534526"/>
            <a:ext cx="4114800" cy="547688"/>
          </a:xfrm>
          <a:prstGeom prst="rect">
            <a:avLst/>
          </a:prstGeom>
        </p:spPr>
        <p:txBody>
          <a:bodyPr vert="horz" lIns="91440" tIns="45720" rIns="91440" bIns="45720" rtlCol="0" anchor="ctr"/>
          <a:lstStyle>
            <a:lvl1pPr algn="l">
              <a:defRPr sz="1800">
                <a:solidFill>
                  <a:schemeClr val="tx1">
                    <a:tint val="75000"/>
                  </a:schemeClr>
                </a:solidFill>
              </a:defRPr>
            </a:lvl1pPr>
          </a:lstStyle>
          <a:p>
            <a:fld id="{FE085E57-6EA0-4069-84A8-EA4E516F004D}" type="datetime1">
              <a:rPr lang="en-US" smtClean="0"/>
              <a:t>7/8/2020</a:t>
            </a:fld>
            <a:endParaRPr lang="en-US"/>
          </a:p>
        </p:txBody>
      </p:sp>
      <p:sp>
        <p:nvSpPr>
          <p:cNvPr id="5" name="Footer Placeholder 4"/>
          <p:cNvSpPr>
            <a:spLocks noGrp="1"/>
          </p:cNvSpPr>
          <p:nvPr>
            <p:ph type="ftr" sz="quarter" idx="3"/>
          </p:nvPr>
        </p:nvSpPr>
        <p:spPr>
          <a:xfrm>
            <a:off x="6057900" y="9534526"/>
            <a:ext cx="6172200" cy="547688"/>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915900" y="9534526"/>
            <a:ext cx="4114800" cy="547688"/>
          </a:xfrm>
          <a:prstGeom prst="rect">
            <a:avLst/>
          </a:prstGeom>
        </p:spPr>
        <p:txBody>
          <a:bodyPr vert="horz" lIns="91440" tIns="45720" rIns="91440" bIns="45720" rtlCol="0" anchor="ctr"/>
          <a:lstStyle>
            <a:lvl1pPr algn="r">
              <a:defRPr sz="1800">
                <a:solidFill>
                  <a:schemeClr val="tx1">
                    <a:tint val="75000"/>
                  </a:schemeClr>
                </a:solidFill>
              </a:defRPr>
            </a:lvl1pPr>
          </a:lstStyle>
          <a:p>
            <a:fld id="{CB6CA20B-49C7-4972-894B-BE1B0065F367}" type="slidenum">
              <a:rPr lang="en-US" smtClean="0"/>
              <a:t>‹#›</a:t>
            </a:fld>
            <a:endParaRPr lang="en-US"/>
          </a:p>
        </p:txBody>
      </p:sp>
    </p:spTree>
    <p:extLst>
      <p:ext uri="{BB962C8B-B14F-4D97-AF65-F5344CB8AC3E}">
        <p14:creationId xmlns:p14="http://schemas.microsoft.com/office/powerpoint/2010/main" val="2058911338"/>
      </p:ext>
    </p:extLst>
  </p:cSld>
  <p:clrMap bg1="lt1" tx1="dk1" bg2="lt2" tx2="dk2" accent1="accent1" accent2="accent2" accent3="accent3" accent4="accent4" accent5="accent5" accent6="accent6" hlink="hlink" folHlink="folHlink"/>
  <p:sldLayoutIdLst>
    <p:sldLayoutId id="2147484409" r:id="rId1"/>
    <p:sldLayoutId id="2147484410" r:id="rId2"/>
    <p:sldLayoutId id="2147484411" r:id="rId3"/>
    <p:sldLayoutId id="2147484412" r:id="rId4"/>
    <p:sldLayoutId id="2147484413" r:id="rId5"/>
    <p:sldLayoutId id="2147484414" r:id="rId6"/>
    <p:sldLayoutId id="2147484415" r:id="rId7"/>
    <p:sldLayoutId id="2147484416" r:id="rId8"/>
    <p:sldLayoutId id="2147484417" r:id="rId9"/>
    <p:sldLayoutId id="2147484418" r:id="rId10"/>
    <p:sldLayoutId id="2147484419" r:id="rId11"/>
  </p:sldLayoutIdLst>
  <p:hf hdr="0" ftr="0" dt="0"/>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Rectangle 2"/>
          <p:cNvSpPr/>
          <p:nvPr/>
        </p:nvSpPr>
        <p:spPr>
          <a:xfrm>
            <a:off x="533400" y="266700"/>
            <a:ext cx="4800600" cy="2123658"/>
          </a:xfrm>
          <a:prstGeom prst="rect">
            <a:avLst/>
          </a:prstGeom>
          <a:noFill/>
        </p:spPr>
        <p:txBody>
          <a:bodyPr wrap="square" lIns="91440" tIns="45720" rIns="91440" bIns="45720">
            <a:spAutoFit/>
          </a:bodyPr>
          <a:lstStyle/>
          <a:p>
            <a:r>
              <a:rPr lang="en-US" sz="6600" b="1" dirty="0" err="1"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Điệu</a:t>
            </a:r>
            <a:r>
              <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 </a:t>
            </a:r>
            <a:r>
              <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Bolero</a:t>
            </a:r>
            <a:endPar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endParaRPr>
          </a:p>
          <a:p>
            <a:r>
              <a:rPr lang="en-US" sz="6600" b="1" dirty="0" err="1"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Nử</a:t>
            </a:r>
            <a:r>
              <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 Cm</a:t>
            </a:r>
            <a:endPar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endParaRPr>
          </a:p>
        </p:txBody>
      </p:sp>
      <p:sp>
        <p:nvSpPr>
          <p:cNvPr id="2" name="Rectangle 1"/>
          <p:cNvSpPr/>
          <p:nvPr/>
        </p:nvSpPr>
        <p:spPr>
          <a:xfrm>
            <a:off x="6172200" y="1485900"/>
            <a:ext cx="11521103" cy="7448193"/>
          </a:xfrm>
          <a:prstGeom prst="rect">
            <a:avLst/>
          </a:prstGeom>
          <a:noFill/>
        </p:spPr>
        <p:txBody>
          <a:bodyPr wrap="none" lIns="91440" tIns="45720" rIns="91440" bIns="45720">
            <a:prstTxWarp prst="textWave2">
              <a:avLst/>
            </a:prstTxWarp>
            <a:spAutoFit/>
          </a:bodyPr>
          <a:lstStyle/>
          <a:p>
            <a:pPr algn="ctr"/>
            <a:r>
              <a:rPr lang="en-US" sz="23900" b="1" dirty="0" err="1" smtClean="0">
                <a:ln w="6600">
                  <a:solidFill>
                    <a:schemeClr val="accent2"/>
                  </a:solidFill>
                  <a:prstDash val="solid"/>
                </a:ln>
                <a:gradFill flip="none" rotWithShape="1">
                  <a:gsLst>
                    <a:gs pos="0">
                      <a:srgbClr val="FFFF00"/>
                    </a:gs>
                    <a:gs pos="97000">
                      <a:srgbClr val="FF0000"/>
                    </a:gs>
                  </a:gsLst>
                  <a:lin ang="2700000" scaled="1"/>
                  <a:tileRect/>
                </a:gradFill>
                <a:effectLst>
                  <a:outerShdw blurRad="50800" dist="38100" dir="2700000" algn="tl" rotWithShape="0">
                    <a:prstClr val="black">
                      <a:alpha val="40000"/>
                    </a:prstClr>
                  </a:outerShdw>
                </a:effectLst>
              </a:rPr>
              <a:t>Từ</a:t>
            </a:r>
            <a:r>
              <a:rPr lang="en-US" sz="23900" b="1" dirty="0" smtClean="0">
                <a:ln w="6600">
                  <a:solidFill>
                    <a:schemeClr val="accent2"/>
                  </a:solidFill>
                  <a:prstDash val="solid"/>
                </a:ln>
                <a:gradFill flip="none" rotWithShape="1">
                  <a:gsLst>
                    <a:gs pos="0">
                      <a:srgbClr val="FFFF00"/>
                    </a:gs>
                    <a:gs pos="97000">
                      <a:srgbClr val="FF0000"/>
                    </a:gs>
                  </a:gsLst>
                  <a:lin ang="2700000" scaled="1"/>
                  <a:tileRect/>
                </a:gradFill>
                <a:effectLst>
                  <a:outerShdw blurRad="50800" dist="38100" dir="2700000" algn="tl" rotWithShape="0">
                    <a:prstClr val="black">
                      <a:alpha val="40000"/>
                    </a:prstClr>
                  </a:outerShdw>
                </a:effectLst>
              </a:rPr>
              <a:t> </a:t>
            </a:r>
            <a:r>
              <a:rPr lang="en-US" sz="23900" b="1" dirty="0" err="1" smtClean="0">
                <a:ln w="6600">
                  <a:solidFill>
                    <a:schemeClr val="accent2"/>
                  </a:solidFill>
                  <a:prstDash val="solid"/>
                </a:ln>
                <a:gradFill flip="none" rotWithShape="1">
                  <a:gsLst>
                    <a:gs pos="0">
                      <a:srgbClr val="FFFF00"/>
                    </a:gs>
                    <a:gs pos="97000">
                      <a:srgbClr val="FF0000"/>
                    </a:gs>
                  </a:gsLst>
                  <a:lin ang="2700000" scaled="1"/>
                  <a:tileRect/>
                </a:gradFill>
                <a:effectLst>
                  <a:outerShdw blurRad="50800" dist="38100" dir="2700000" algn="tl" rotWithShape="0">
                    <a:prstClr val="black">
                      <a:alpha val="40000"/>
                    </a:prstClr>
                  </a:outerShdw>
                </a:effectLst>
              </a:rPr>
              <a:t>Đó</a:t>
            </a:r>
            <a:r>
              <a:rPr lang="en-US" sz="23900" b="1" dirty="0" smtClean="0">
                <a:ln w="6600">
                  <a:solidFill>
                    <a:schemeClr val="accent2"/>
                  </a:solidFill>
                  <a:prstDash val="solid"/>
                </a:ln>
                <a:gradFill flip="none" rotWithShape="1">
                  <a:gsLst>
                    <a:gs pos="0">
                      <a:srgbClr val="FFFF00"/>
                    </a:gs>
                    <a:gs pos="97000">
                      <a:srgbClr val="FF0000"/>
                    </a:gs>
                  </a:gsLst>
                  <a:lin ang="2700000" scaled="1"/>
                  <a:tileRect/>
                </a:gradFill>
                <a:effectLst>
                  <a:outerShdw blurRad="50800" dist="38100" dir="2700000" algn="tl" rotWithShape="0">
                    <a:prstClr val="black">
                      <a:alpha val="40000"/>
                    </a:prstClr>
                  </a:outerShdw>
                </a:effectLst>
              </a:rPr>
              <a:t> </a:t>
            </a:r>
          </a:p>
          <a:p>
            <a:pPr algn="ctr"/>
            <a:r>
              <a:rPr lang="en-US" sz="23900" b="1" dirty="0" err="1" smtClean="0">
                <a:ln w="6600">
                  <a:solidFill>
                    <a:schemeClr val="accent2"/>
                  </a:solidFill>
                  <a:prstDash val="solid"/>
                </a:ln>
                <a:gradFill flip="none" rotWithShape="1">
                  <a:gsLst>
                    <a:gs pos="0">
                      <a:srgbClr val="FFFF00"/>
                    </a:gs>
                    <a:gs pos="97000">
                      <a:srgbClr val="FF0000"/>
                    </a:gs>
                  </a:gsLst>
                  <a:lin ang="2700000" scaled="1"/>
                  <a:tileRect/>
                </a:gradFill>
                <a:effectLst>
                  <a:outerShdw blurRad="50800" dist="38100" dir="2700000" algn="tl" rotWithShape="0">
                    <a:prstClr val="black">
                      <a:alpha val="40000"/>
                    </a:prstClr>
                  </a:outerShdw>
                </a:effectLst>
              </a:rPr>
              <a:t>Em</a:t>
            </a:r>
            <a:r>
              <a:rPr lang="en-US" sz="23900" b="1" dirty="0" smtClean="0">
                <a:ln w="6600">
                  <a:solidFill>
                    <a:schemeClr val="accent2"/>
                  </a:solidFill>
                  <a:prstDash val="solid"/>
                </a:ln>
                <a:gradFill flip="none" rotWithShape="1">
                  <a:gsLst>
                    <a:gs pos="0">
                      <a:srgbClr val="FFFF00"/>
                    </a:gs>
                    <a:gs pos="97000">
                      <a:srgbClr val="FF0000"/>
                    </a:gs>
                  </a:gsLst>
                  <a:lin ang="2700000" scaled="1"/>
                  <a:tileRect/>
                </a:gradFill>
                <a:effectLst>
                  <a:outerShdw blurRad="50800" dist="38100" dir="2700000" algn="tl" rotWithShape="0">
                    <a:prstClr val="black">
                      <a:alpha val="40000"/>
                    </a:prstClr>
                  </a:outerShdw>
                </a:effectLst>
              </a:rPr>
              <a:t> </a:t>
            </a:r>
            <a:r>
              <a:rPr lang="en-US" sz="23900" b="1" dirty="0" err="1" smtClean="0">
                <a:ln w="6600">
                  <a:solidFill>
                    <a:schemeClr val="accent2"/>
                  </a:solidFill>
                  <a:prstDash val="solid"/>
                </a:ln>
                <a:gradFill flip="none" rotWithShape="1">
                  <a:gsLst>
                    <a:gs pos="0">
                      <a:srgbClr val="FFFF00"/>
                    </a:gs>
                    <a:gs pos="97000">
                      <a:srgbClr val="FF0000"/>
                    </a:gs>
                  </a:gsLst>
                  <a:lin ang="2700000" scaled="1"/>
                  <a:tileRect/>
                </a:gradFill>
                <a:effectLst>
                  <a:outerShdw blurRad="50800" dist="38100" dir="2700000" algn="tl" rotWithShape="0">
                    <a:prstClr val="black">
                      <a:alpha val="40000"/>
                    </a:prstClr>
                  </a:outerShdw>
                </a:effectLst>
              </a:rPr>
              <a:t>Buồn</a:t>
            </a:r>
            <a:endParaRPr lang="en-US" sz="23900" b="1" dirty="0">
              <a:ln w="6600">
                <a:solidFill>
                  <a:schemeClr val="accent2"/>
                </a:solidFill>
                <a:prstDash val="solid"/>
              </a:ln>
              <a:gradFill flip="none" rotWithShape="1">
                <a:gsLst>
                  <a:gs pos="0">
                    <a:srgbClr val="FFFF00"/>
                  </a:gs>
                  <a:gs pos="97000">
                    <a:srgbClr val="FF0000"/>
                  </a:gs>
                </a:gsLst>
                <a:lin ang="2700000" scaled="1"/>
                <a:tileRect/>
              </a:gradFill>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10</a:t>
            </a:fld>
            <a:endParaRPr lang="en-US"/>
          </a:p>
        </p:txBody>
      </p:sp>
      <p:sp>
        <p:nvSpPr>
          <p:cNvPr id="4" name="Title 2"/>
          <p:cNvSpPr txBox="1">
            <a:spLocks/>
          </p:cNvSpPr>
          <p:nvPr/>
        </p:nvSpPr>
        <p:spPr>
          <a:xfrm>
            <a:off x="3124200" y="2950427"/>
            <a:ext cx="11201400" cy="2726471"/>
          </a:xfrm>
          <a:prstGeom prst="rect">
            <a:avLst/>
          </a:prstGeom>
          <a:noFill/>
        </p:spPr>
        <p:txBody>
          <a:bodyPr vert="horz" lIns="91440" tIns="45720" rIns="91440" bIns="45720" rtlCol="0" anchor="t">
            <a:noAutofit/>
            <a:scene3d>
              <a:camera prst="perspectiveFront"/>
              <a:lightRig rig="threePt" dir="t"/>
            </a:scene3d>
            <a:sp3d extrusionH="57150">
              <a:bevelT w="38100" h="38100"/>
            </a:sp3d>
          </a:bodyPr>
          <a:lstStyle>
            <a:lvl1pPr algn="l" defTabSz="6858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9900" b="1" dirty="0" err="1" smtClean="0">
                <a:ln w="76200" cmpd="sng">
                  <a:solidFill>
                    <a:srgbClr val="FFC000"/>
                  </a:solidFill>
                  <a:prstDash val="solid"/>
                </a:ln>
                <a:gradFill>
                  <a:gsLst>
                    <a:gs pos="0">
                      <a:srgbClr val="FFC000"/>
                    </a:gs>
                    <a:gs pos="4000">
                      <a:srgbClr val="FFC000">
                        <a:lumMod val="60000"/>
                        <a:lumOff val="40000"/>
                      </a:srgbClr>
                    </a:gs>
                    <a:gs pos="87000">
                      <a:srgbClr val="FFC000">
                        <a:lumMod val="20000"/>
                        <a:lumOff val="80000"/>
                      </a:srgbClr>
                    </a:gs>
                  </a:gsLst>
                  <a:lin ang="5400000"/>
                </a:gradFill>
                <a:latin typeface="UTM Colossalis" panose="02040603050506020204" pitchFamily="18" charset="0"/>
              </a:rPr>
              <a:t>Nhạc</a:t>
            </a:r>
            <a:r>
              <a:rPr lang="en-US" sz="19900" b="1" dirty="0" smtClean="0">
                <a:ln w="76200" cmpd="sng">
                  <a:solidFill>
                    <a:srgbClr val="FFC000"/>
                  </a:solidFill>
                  <a:prstDash val="solid"/>
                </a:ln>
                <a:gradFill>
                  <a:gsLst>
                    <a:gs pos="0">
                      <a:srgbClr val="FFC000"/>
                    </a:gs>
                    <a:gs pos="4000">
                      <a:srgbClr val="FFC000">
                        <a:lumMod val="60000"/>
                        <a:lumOff val="40000"/>
                      </a:srgbClr>
                    </a:gs>
                    <a:gs pos="87000">
                      <a:srgbClr val="FFC000">
                        <a:lumMod val="20000"/>
                        <a:lumOff val="80000"/>
                      </a:srgbClr>
                    </a:gs>
                  </a:gsLst>
                  <a:lin ang="5400000"/>
                </a:gradFill>
                <a:latin typeface="UTM Colossalis" panose="02040603050506020204" pitchFamily="18" charset="0"/>
              </a:rPr>
              <a:t> </a:t>
            </a:r>
            <a:r>
              <a:rPr lang="en-US" sz="19900" b="1" dirty="0" err="1" smtClean="0">
                <a:ln w="76200" cmpd="sng">
                  <a:solidFill>
                    <a:srgbClr val="FFC000"/>
                  </a:solidFill>
                  <a:prstDash val="solid"/>
                </a:ln>
                <a:gradFill>
                  <a:gsLst>
                    <a:gs pos="0">
                      <a:srgbClr val="FFC000"/>
                    </a:gs>
                    <a:gs pos="4000">
                      <a:srgbClr val="FFC000">
                        <a:lumMod val="60000"/>
                        <a:lumOff val="40000"/>
                      </a:srgbClr>
                    </a:gs>
                    <a:gs pos="87000">
                      <a:srgbClr val="FFC000">
                        <a:lumMod val="20000"/>
                        <a:lumOff val="80000"/>
                      </a:srgbClr>
                    </a:gs>
                  </a:gsLst>
                  <a:lin ang="5400000"/>
                </a:gradFill>
                <a:latin typeface="UTM Colossalis" panose="02040603050506020204" pitchFamily="18" charset="0"/>
              </a:rPr>
              <a:t>Dạo</a:t>
            </a:r>
            <a:endParaRPr lang="en-US" sz="19900" b="1" dirty="0">
              <a:ln w="76200" cmpd="sng">
                <a:solidFill>
                  <a:srgbClr val="FFC000"/>
                </a:solidFill>
                <a:prstDash val="solid"/>
              </a:ln>
              <a:gradFill>
                <a:gsLst>
                  <a:gs pos="0">
                    <a:srgbClr val="FFC000"/>
                  </a:gs>
                  <a:gs pos="4000">
                    <a:srgbClr val="FFC000">
                      <a:lumMod val="60000"/>
                      <a:lumOff val="40000"/>
                    </a:srgbClr>
                  </a:gs>
                  <a:gs pos="87000">
                    <a:srgbClr val="FFC000">
                      <a:lumMod val="20000"/>
                      <a:lumOff val="80000"/>
                    </a:srgbClr>
                  </a:gs>
                </a:gsLst>
                <a:lin ang="5400000"/>
              </a:gradFill>
              <a:latin typeface="UTM Colossalis" panose="02040603050506020204" pitchFamily="18" charset="0"/>
            </a:endParaRPr>
          </a:p>
        </p:txBody>
      </p:sp>
      <p:sp>
        <p:nvSpPr>
          <p:cNvPr id="5" name="Subtitle 4"/>
          <p:cNvSpPr txBox="1">
            <a:spLocks/>
          </p:cNvSpPr>
          <p:nvPr/>
        </p:nvSpPr>
        <p:spPr>
          <a:xfrm>
            <a:off x="3124200" y="5524500"/>
            <a:ext cx="13373099" cy="1689425"/>
          </a:xfrm>
          <a:prstGeom prst="rect">
            <a:avLst/>
          </a:prstGeom>
        </p:spPr>
        <p:txBody>
          <a:bodyPr vert="horz" lIns="91440" tIns="45720" rIns="91440" bIns="45720" rtlCol="0">
            <a:normAutofit/>
          </a:bodyPr>
          <a:lstStyle>
            <a:lvl1pPr marL="514350" indent="-514350" algn="l" defTabSz="685800" rtl="0" eaLnBrk="1" latinLnBrk="0" hangingPunct="1">
              <a:spcBef>
                <a:spcPts val="1500"/>
              </a:spcBef>
              <a:spcAft>
                <a:spcPts val="0"/>
              </a:spcAft>
              <a:buClr>
                <a:schemeClr val="accent1"/>
              </a:buClr>
              <a:buFont typeface="Wingdings 3" charset="2"/>
              <a:buChar char=""/>
              <a:defRPr sz="2700" kern="1200">
                <a:solidFill>
                  <a:schemeClr val="tx1">
                    <a:lumMod val="75000"/>
                    <a:lumOff val="25000"/>
                  </a:schemeClr>
                </a:solidFill>
                <a:latin typeface="+mn-lt"/>
                <a:ea typeface="+mn-ea"/>
                <a:cs typeface="+mn-cs"/>
              </a:defRPr>
            </a:lvl1pPr>
            <a:lvl2pPr marL="1114425" indent="-428625" algn="l" defTabSz="685800" rtl="0" eaLnBrk="1" latinLnBrk="0" hangingPunct="1">
              <a:spcBef>
                <a:spcPts val="15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2pPr>
            <a:lvl3pPr marL="1714500" indent="-342900" algn="l" defTabSz="685800" rtl="0" eaLnBrk="1" latinLnBrk="0" hangingPunct="1">
              <a:spcBef>
                <a:spcPts val="1500"/>
              </a:spcBef>
              <a:spcAft>
                <a:spcPts val="0"/>
              </a:spcAft>
              <a:buClr>
                <a:schemeClr val="accent1"/>
              </a:buClr>
              <a:buFont typeface="Wingdings 3" charset="2"/>
              <a:buChar char=""/>
              <a:defRPr sz="2100" kern="1200">
                <a:solidFill>
                  <a:schemeClr val="tx1">
                    <a:lumMod val="75000"/>
                    <a:lumOff val="25000"/>
                  </a:schemeClr>
                </a:solidFill>
                <a:latin typeface="+mn-lt"/>
                <a:ea typeface="+mn-ea"/>
                <a:cs typeface="+mn-cs"/>
              </a:defRPr>
            </a:lvl3pPr>
            <a:lvl4pPr marL="24003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4pPr>
            <a:lvl5pPr marL="30861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5pPr>
            <a:lvl6pPr marL="37719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6pPr>
            <a:lvl7pPr marL="44577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7pPr>
            <a:lvl8pPr marL="51435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8pPr>
            <a:lvl9pPr marL="58293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9pPr>
          </a:lstStyle>
          <a:p>
            <a:pPr marL="0" indent="0">
              <a:buClr>
                <a:srgbClr val="5B9BD5"/>
              </a:buClr>
              <a:buFont typeface="Wingdings 3" charset="2"/>
              <a:buNone/>
            </a:pPr>
            <a:r>
              <a:rPr lang="en-US" sz="40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NhacSong.Pro</a:t>
            </a:r>
            <a:endParaRPr lang="en-US"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159578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0000"/>
                </a:solidFill>
                <a:effectLst>
                  <a:outerShdw dist="38100" dir="2700000" algn="tl" rotWithShape="0">
                    <a:schemeClr val="accent2"/>
                  </a:outerShdw>
                </a:effectLst>
                <a:cs typeface="Arial" panose="020B0604020202020204" pitchFamily="34" charset="0"/>
              </a:rPr>
              <a:t>[ĐK: ]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Từ đó đâu còn nữa, đêm hẹn xưa tha thiết gọi tên nhau, Từ đó đâu còn nữa, trăng ngày xưa lưu luyến soi đôi đầu, Gương xưa còn đó nhưng bóng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người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nào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thấy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đâu</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11</a:t>
            </a:fld>
            <a:endParaRPr lang="en-US" dirty="0"/>
          </a:p>
        </p:txBody>
      </p:sp>
    </p:spTree>
    <p:extLst>
      <p:ext uri="{BB962C8B-B14F-4D97-AF65-F5344CB8AC3E}">
        <p14:creationId xmlns:p14="http://schemas.microsoft.com/office/powerpoint/2010/main" val="4291957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Áo xưa còn đó nhưng mùi hương phai nhạt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rồi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Từ đó, nghe trong lòng, nghe trong lòng mưa gió từng đêm... </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12</a:t>
            </a:fld>
            <a:endParaRPr lang="en-US" dirty="0"/>
          </a:p>
        </p:txBody>
      </p:sp>
    </p:spTree>
    <p:extLst>
      <p:ext uri="{BB962C8B-B14F-4D97-AF65-F5344CB8AC3E}">
        <p14:creationId xmlns:p14="http://schemas.microsoft.com/office/powerpoint/2010/main" val="1986174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Vào một đêm sương có người trai hồi hương, báo một tin thật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buồn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Tin anh gục chết giữa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lúc</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băng</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giồng</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sông</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vô</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đây</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xây</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ân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tình</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13</a:t>
            </a:fld>
            <a:endParaRPr lang="en-US" dirty="0"/>
          </a:p>
        </p:txBody>
      </p:sp>
    </p:spTree>
    <p:extLst>
      <p:ext uri="{BB962C8B-B14F-4D97-AF65-F5344CB8AC3E}">
        <p14:creationId xmlns:p14="http://schemas.microsoft.com/office/powerpoint/2010/main" val="25305404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Phút giây cuối trong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ời</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vẫn không nói nên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lời</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ẫn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xa cách phương trời, uất hờn nghẹn tim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côi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Trọn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đời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ngăn đôi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để</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một</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người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sầu</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lên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môi</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Nên từ đó em buồn... </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14</a:t>
            </a:fld>
            <a:endParaRPr lang="en-US" dirty="0"/>
          </a:p>
        </p:txBody>
      </p:sp>
    </p:spTree>
    <p:extLst>
      <p:ext uri="{BB962C8B-B14F-4D97-AF65-F5344CB8AC3E}">
        <p14:creationId xmlns:p14="http://schemas.microsoft.com/office/powerpoint/2010/main" val="3869968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en-US" sz="9000" b="1" dirty="0" err="1">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Trọn</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đời ngăn đôi </a:t>
            </a:r>
            <a:r>
              <a:rPr lang="en-US" sz="9000" b="1" dirty="0" err="1">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để</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một</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người</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sầu</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lên</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môi</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Nên từ đó em buồn... </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Hết</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15</a:t>
            </a:fld>
            <a:endParaRPr lang="en-US" dirty="0"/>
          </a:p>
        </p:txBody>
      </p:sp>
    </p:spTree>
    <p:extLst>
      <p:ext uri="{BB962C8B-B14F-4D97-AF65-F5344CB8AC3E}">
        <p14:creationId xmlns:p14="http://schemas.microsoft.com/office/powerpoint/2010/main" val="2949970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Từ biệt nhau đi giữa mùa trăng xẻ đôi, lúc tình mới thành lời, Trông nhau lần cuối, nước mắt tuôn mặn môi, nước mắt chia đôi đời, Bóng anh khuất sau đồi, lúc mây tím giăng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trời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2</a:t>
            </a:fld>
            <a:endParaRPr lang="en-US" dirty="0"/>
          </a:p>
        </p:txBody>
      </p:sp>
    </p:spTree>
    <p:extLst>
      <p:ext uri="{BB962C8B-B14F-4D97-AF65-F5344CB8AC3E}">
        <p14:creationId xmlns:p14="http://schemas.microsoft.com/office/powerpoint/2010/main" val="1022686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Lúc giông tố tơi bời, lúc đường đời ngăn đôi, Tình mình chia phôi nhưng tình đầu làm sao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vơi</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nên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từ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đó em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buồn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3</a:t>
            </a:fld>
            <a:endParaRPr lang="en-US" dirty="0"/>
          </a:p>
        </p:txBody>
      </p:sp>
    </p:spTree>
    <p:extLst>
      <p:ext uri="{BB962C8B-B14F-4D97-AF65-F5344CB8AC3E}">
        <p14:creationId xmlns:p14="http://schemas.microsoft.com/office/powerpoint/2010/main" val="641425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latin typeface="Arial (Body)"/>
                <a:cs typeface="Arial" panose="020B0604020202020204" pitchFamily="34" charset="0"/>
              </a:rPr>
              <a:t>Tạ từ anh hứa đến tròn hai mùa Xuân sẽ về nối lời thề,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latin typeface="Arial (Body)"/>
                <a:cs typeface="Arial" panose="020B0604020202020204" pitchFamily="34" charset="0"/>
              </a:rPr>
              <a:t>Đông</a:t>
            </a:r>
            <a:r>
              <a:rPr lang="en-US" sz="9000" b="1" dirty="0" smtClean="0">
                <a:ln w="6600">
                  <a:solidFill>
                    <a:schemeClr val="accent2"/>
                  </a:solidFill>
                  <a:prstDash val="solid"/>
                </a:ln>
                <a:solidFill>
                  <a:srgbClr val="FFFFFF"/>
                </a:solidFill>
                <a:effectLst>
                  <a:outerShdw dist="38100" dir="2700000" algn="tl" rotWithShape="0">
                    <a:schemeClr val="accent2"/>
                  </a:outerShdw>
                </a:effectLst>
                <a:latin typeface="Arial (Body)"/>
                <a:cs typeface="Arial" panose="020B0604020202020204" pitchFamily="34" charset="0"/>
              </a:rPr>
              <a:t> </a:t>
            </a:r>
            <a:r>
              <a:rPr lang="vi-VN" sz="9000" b="1" dirty="0" smtClean="0">
                <a:ln w="6600">
                  <a:solidFill>
                    <a:schemeClr val="accent2"/>
                  </a:solidFill>
                  <a:prstDash val="solid"/>
                </a:ln>
                <a:solidFill>
                  <a:srgbClr val="FFFFFF"/>
                </a:solidFill>
                <a:effectLst>
                  <a:outerShdw dist="38100" dir="2700000" algn="tl" rotWithShape="0">
                    <a:schemeClr val="accent2"/>
                  </a:outerShdw>
                </a:effectLst>
                <a:latin typeface="Arial (Body)"/>
                <a:cs typeface="Arial" panose="020B0604020202020204" pitchFamily="34" charset="0"/>
              </a:rPr>
              <a:t>qua </a:t>
            </a:r>
            <a:r>
              <a:rPr lang="vi-VN" sz="9000" b="1" dirty="0">
                <a:ln w="6600">
                  <a:solidFill>
                    <a:schemeClr val="accent2"/>
                  </a:solidFill>
                  <a:prstDash val="solid"/>
                </a:ln>
                <a:solidFill>
                  <a:srgbClr val="FFFFFF"/>
                </a:solidFill>
                <a:effectLst>
                  <a:outerShdw dist="38100" dir="2700000" algn="tl" rotWithShape="0">
                    <a:schemeClr val="accent2"/>
                  </a:outerShdw>
                </a:effectLst>
                <a:latin typeface="Arial (Body)"/>
                <a:cs typeface="Arial" panose="020B0604020202020204" pitchFamily="34" charset="0"/>
              </a:rPr>
              <a:t>hè tới, thấm thoát đã mười đông không tin thư đưa về, Nhớ anh, nhớ vô vàn, nhớ anh nhớ muôn </a:t>
            </a:r>
            <a:r>
              <a:rPr lang="vi-VN" sz="9000" b="1" dirty="0" smtClean="0">
                <a:ln w="6600">
                  <a:solidFill>
                    <a:schemeClr val="accent2"/>
                  </a:solidFill>
                  <a:prstDash val="solid"/>
                </a:ln>
                <a:solidFill>
                  <a:srgbClr val="FFFFFF"/>
                </a:solidFill>
                <a:effectLst>
                  <a:outerShdw dist="38100" dir="2700000" algn="tl" rotWithShape="0">
                    <a:schemeClr val="accent2"/>
                  </a:outerShdw>
                </a:effectLst>
                <a:latin typeface="Arial (Body)"/>
                <a:cs typeface="Arial" panose="020B0604020202020204" pitchFamily="34" charset="0"/>
              </a:rPr>
              <a:t>ngàn</a:t>
            </a:r>
            <a:r>
              <a:rPr lang="en-US" sz="9000" b="1" dirty="0" smtClean="0">
                <a:ln w="6600">
                  <a:solidFill>
                    <a:schemeClr val="accent2"/>
                  </a:solidFill>
                  <a:prstDash val="solid"/>
                </a:ln>
                <a:solidFill>
                  <a:srgbClr val="FFFFFF"/>
                </a:solidFill>
                <a:effectLst>
                  <a:outerShdw dist="38100" dir="2700000" algn="tl" rotWithShape="0">
                    <a:schemeClr val="accent2"/>
                  </a:outerShdw>
                </a:effectLst>
                <a:latin typeface="Arial (Body)"/>
                <a:cs typeface="Arial" panose="020B0604020202020204" pitchFamily="34" charset="0"/>
              </a:rPr>
              <a:t>.</a:t>
            </a:r>
            <a:endParaRPr lang="vi-VN" sz="9000" b="1" dirty="0">
              <a:ln w="6600">
                <a:solidFill>
                  <a:schemeClr val="accent2"/>
                </a:solidFill>
                <a:prstDash val="solid"/>
              </a:ln>
              <a:solidFill>
                <a:srgbClr val="FFFFFF"/>
              </a:solidFill>
              <a:effectLst>
                <a:outerShdw dist="38100" dir="2700000" algn="tl" rotWithShape="0">
                  <a:schemeClr val="accent2"/>
                </a:outerShdw>
              </a:effectLst>
              <a:latin typeface="Arial (Body)"/>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4</a:t>
            </a:fld>
            <a:endParaRPr lang="en-US" dirty="0"/>
          </a:p>
        </p:txBody>
      </p:sp>
    </p:spTree>
    <p:extLst>
      <p:ext uri="{BB962C8B-B14F-4D97-AF65-F5344CB8AC3E}">
        <p14:creationId xmlns:p14="http://schemas.microsoft.com/office/powerpoint/2010/main" val="2874404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Nhớ anh đã bao lần mắt nhòe lệ đêm mơ, Lệ nhòa đêm mơ, mong đợi người về lau khô, Nên từ đó em buồn... </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5</a:t>
            </a:fld>
            <a:endParaRPr lang="en-US" dirty="0"/>
          </a:p>
        </p:txBody>
      </p:sp>
    </p:spTree>
    <p:extLst>
      <p:ext uri="{BB962C8B-B14F-4D97-AF65-F5344CB8AC3E}">
        <p14:creationId xmlns:p14="http://schemas.microsoft.com/office/powerpoint/2010/main" val="874583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0000"/>
                </a:solidFill>
                <a:effectLst>
                  <a:outerShdw dist="38100" dir="2700000" algn="tl" rotWithShape="0">
                    <a:schemeClr val="accent2"/>
                  </a:outerShdw>
                </a:effectLst>
                <a:cs typeface="Arial" panose="020B0604020202020204" pitchFamily="34" charset="0"/>
              </a:rPr>
              <a:t>[ĐK: ]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Từ đó đâu còn nữa, đêm hẹn xưa tha thiết gọi tên nhau, Từ đó đâu còn nữa, trăng ngày xưa lưu luyến soi đôi đầu, Gương xưa còn đó nhưng bóng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người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nào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thấy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đâu</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6</a:t>
            </a:fld>
            <a:endParaRPr lang="en-US" dirty="0"/>
          </a:p>
        </p:txBody>
      </p:sp>
    </p:spTree>
    <p:extLst>
      <p:ext uri="{BB962C8B-B14F-4D97-AF65-F5344CB8AC3E}">
        <p14:creationId xmlns:p14="http://schemas.microsoft.com/office/powerpoint/2010/main" val="335454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Áo xưa còn đó nhưng mùi hương phai nhạt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rồi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Từ đó, nghe trong lòng, nghe trong lòng mưa gió từng đêm... </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7</a:t>
            </a:fld>
            <a:endParaRPr lang="en-US" dirty="0"/>
          </a:p>
        </p:txBody>
      </p:sp>
    </p:spTree>
    <p:extLst>
      <p:ext uri="{BB962C8B-B14F-4D97-AF65-F5344CB8AC3E}">
        <p14:creationId xmlns:p14="http://schemas.microsoft.com/office/powerpoint/2010/main" val="3962882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Vào một đêm sương có người trai hồi hương, báo một tin thật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buồn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Tin anh gục chết giữa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lúc</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băng</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giồng</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sông</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vô</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đây</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xây</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ân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tình</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8</a:t>
            </a:fld>
            <a:endParaRPr lang="en-US" dirty="0"/>
          </a:p>
        </p:txBody>
      </p:sp>
    </p:spTree>
    <p:extLst>
      <p:ext uri="{BB962C8B-B14F-4D97-AF65-F5344CB8AC3E}">
        <p14:creationId xmlns:p14="http://schemas.microsoft.com/office/powerpoint/2010/main" val="106136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Phút giây cuối trong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ời</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vẫn không nói nên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lời</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v</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ẫn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xa cách phương trời, uất hờn nghẹn tim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côi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Trọn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đời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ngăn đôi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để</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một</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người</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sầu</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lên</a:t>
            </a:r>
            <a:r>
              <a:rPr lang="en-US"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en-US" sz="9000" b="1" dirty="0" err="1"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môi</a:t>
            </a:r>
            <a:r>
              <a:rPr lang="en-US"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a:t>
            </a:r>
            <a:r>
              <a:rPr lang="vi-VN" sz="9000" b="1" dirty="0" smtClean="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 </a:t>
            </a:r>
            <a:r>
              <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rPr>
              <a:t>Nên từ đó em buồn... </a:t>
            </a:r>
            <a:endParaRPr lang="vi-VN" sz="9000" b="1" dirty="0">
              <a:ln w="6600">
                <a:solidFill>
                  <a:schemeClr val="accent2"/>
                </a:solidFill>
                <a:prstDash val="solid"/>
              </a:ln>
              <a:solidFill>
                <a:srgbClr val="FFFFFF"/>
              </a:solidFill>
              <a:effectLst>
                <a:outerShdw dist="38100" dir="2700000" algn="tl" rotWithShape="0">
                  <a:schemeClr val="accent2"/>
                </a:outerShdw>
              </a:effectLst>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9</a:t>
            </a:fld>
            <a:endParaRPr lang="en-US" dirty="0"/>
          </a:p>
        </p:txBody>
      </p:sp>
    </p:spTree>
    <p:extLst>
      <p:ext uri="{BB962C8B-B14F-4D97-AF65-F5344CB8AC3E}">
        <p14:creationId xmlns:p14="http://schemas.microsoft.com/office/powerpoint/2010/main" val="1352743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3877</TotalTime>
  <Words>499</Words>
  <Application>Microsoft Office PowerPoint</Application>
  <PresentationFormat>Custom</PresentationFormat>
  <Paragraphs>47</Paragraphs>
  <Slides>15</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(Body)</vt:lpstr>
      <vt:lpstr>Calibri</vt:lpstr>
      <vt:lpstr>UTM Colossalis</vt:lpstr>
      <vt:lpstr>UTM Flamenco</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Ballad Nam: Fm</dc:title>
  <dc:creator>Pham Minh Kha</dc:creator>
  <cp:lastModifiedBy>Microsoft account</cp:lastModifiedBy>
  <cp:revision>298</cp:revision>
  <dcterms:created xsi:type="dcterms:W3CDTF">2020-01-12T13:21:53Z</dcterms:created>
  <dcterms:modified xsi:type="dcterms:W3CDTF">2020-08-07T02:06:18Z</dcterms:modified>
</cp:coreProperties>
</file>