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08" r:id="rId1"/>
  </p:sldMasterIdLst>
  <p:notesMasterIdLst>
    <p:notesMasterId r:id="rId13"/>
  </p:notesMasterIdLst>
  <p:sldIdLst>
    <p:sldId id="256" r:id="rId2"/>
    <p:sldId id="440" r:id="rId3"/>
    <p:sldId id="893" r:id="rId4"/>
    <p:sldId id="885" r:id="rId5"/>
    <p:sldId id="886" r:id="rId6"/>
    <p:sldId id="887" r:id="rId7"/>
    <p:sldId id="884" r:id="rId8"/>
    <p:sldId id="889" r:id="rId9"/>
    <p:sldId id="890" r:id="rId10"/>
    <p:sldId id="891" r:id="rId11"/>
    <p:sldId id="892" r:id="rId12"/>
  </p:sldIdLst>
  <p:sldSz cx="18288000" cy="10287000"/>
  <p:notesSz cx="6858000" cy="9144000"/>
  <p:defaultText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16D2"/>
    <a:srgbClr val="B10DC4"/>
    <a:srgbClr val="FF3399"/>
    <a:srgbClr val="E5D399"/>
    <a:srgbClr val="E3CD5B"/>
    <a:srgbClr val="E6E11F"/>
    <a:srgbClr val="FDD367"/>
    <a:srgbClr val="C0848E"/>
    <a:srgbClr val="EAA824"/>
    <a:srgbClr val="E8EA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00" autoAdjust="0"/>
    <p:restoredTop sz="94660"/>
  </p:normalViewPr>
  <p:slideViewPr>
    <p:cSldViewPr>
      <p:cViewPr varScale="1">
        <p:scale>
          <a:sx n="67" d="100"/>
          <a:sy n="67" d="100"/>
        </p:scale>
        <p:origin x="90" y="396"/>
      </p:cViewPr>
      <p:guideLst>
        <p:guide orient="horz" pos="3240"/>
        <p:guide pos="57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704C69-B302-4502-BABF-E173944ED5B6}" type="datetimeFigureOut">
              <a:rPr lang="en-US" smtClean="0"/>
              <a:t>7/8/2020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166B99-A838-4F1D-813C-06995F3293FF}" type="slidenum">
              <a:rPr lang="en-US" smtClean="0"/>
              <a:t>‹#›</a:t>
            </a:fld>
            <a:endParaRPr lang="en-US"/>
          </a:p>
        </p:txBody>
      </p:sp>
    </p:spTree>
    <p:extLst>
      <p:ext uri="{BB962C8B-B14F-4D97-AF65-F5344CB8AC3E}">
        <p14:creationId xmlns:p14="http://schemas.microsoft.com/office/powerpoint/2010/main" val="2864517958"/>
      </p:ext>
    </p:extLst>
  </p:cSld>
  <p:clrMap bg1="lt1" tx1="dk1" bg2="lt2" tx2="dk2" accent1="accent1" accent2="accent2" accent3="accent3" accent4="accent4" accent5="accent5" accent6="accent6" hlink="hlink" folHlink="folHlink"/>
  <p:notesStyle>
    <a:lvl1pPr marL="0" algn="l" defTabSz="1828800" rtl="0" eaLnBrk="1" latinLnBrk="0" hangingPunct="1">
      <a:defRPr sz="2400" kern="1200">
        <a:solidFill>
          <a:schemeClr val="tx1"/>
        </a:solidFill>
        <a:latin typeface="+mn-lt"/>
        <a:ea typeface="+mn-ea"/>
        <a:cs typeface="+mn-cs"/>
      </a:defRPr>
    </a:lvl1pPr>
    <a:lvl2pPr marL="914400" algn="l" defTabSz="1828800" rtl="0" eaLnBrk="1" latinLnBrk="0" hangingPunct="1">
      <a:defRPr sz="2400" kern="1200">
        <a:solidFill>
          <a:schemeClr val="tx1"/>
        </a:solidFill>
        <a:latin typeface="+mn-lt"/>
        <a:ea typeface="+mn-ea"/>
        <a:cs typeface="+mn-cs"/>
      </a:defRPr>
    </a:lvl2pPr>
    <a:lvl3pPr marL="1828800" algn="l" defTabSz="1828800" rtl="0" eaLnBrk="1" latinLnBrk="0" hangingPunct="1">
      <a:defRPr sz="2400" kern="1200">
        <a:solidFill>
          <a:schemeClr val="tx1"/>
        </a:solidFill>
        <a:latin typeface="+mn-lt"/>
        <a:ea typeface="+mn-ea"/>
        <a:cs typeface="+mn-cs"/>
      </a:defRPr>
    </a:lvl3pPr>
    <a:lvl4pPr marL="2743200" algn="l" defTabSz="1828800" rtl="0" eaLnBrk="1" latinLnBrk="0" hangingPunct="1">
      <a:defRPr sz="2400" kern="1200">
        <a:solidFill>
          <a:schemeClr val="tx1"/>
        </a:solidFill>
        <a:latin typeface="+mn-lt"/>
        <a:ea typeface="+mn-ea"/>
        <a:cs typeface="+mn-cs"/>
      </a:defRPr>
    </a:lvl4pPr>
    <a:lvl5pPr marL="3657600" algn="l" defTabSz="1828800" rtl="0" eaLnBrk="1" latinLnBrk="0" hangingPunct="1">
      <a:defRPr sz="2400" kern="1200">
        <a:solidFill>
          <a:schemeClr val="tx1"/>
        </a:solidFill>
        <a:latin typeface="+mn-lt"/>
        <a:ea typeface="+mn-ea"/>
        <a:cs typeface="+mn-cs"/>
      </a:defRPr>
    </a:lvl5pPr>
    <a:lvl6pPr marL="4572000" algn="l" defTabSz="1828800" rtl="0" eaLnBrk="1" latinLnBrk="0" hangingPunct="1">
      <a:defRPr sz="2400" kern="1200">
        <a:solidFill>
          <a:schemeClr val="tx1"/>
        </a:solidFill>
        <a:latin typeface="+mn-lt"/>
        <a:ea typeface="+mn-ea"/>
        <a:cs typeface="+mn-cs"/>
      </a:defRPr>
    </a:lvl6pPr>
    <a:lvl7pPr marL="5486400" algn="l" defTabSz="1828800" rtl="0" eaLnBrk="1" latinLnBrk="0" hangingPunct="1">
      <a:defRPr sz="2400" kern="1200">
        <a:solidFill>
          <a:schemeClr val="tx1"/>
        </a:solidFill>
        <a:latin typeface="+mn-lt"/>
        <a:ea typeface="+mn-ea"/>
        <a:cs typeface="+mn-cs"/>
      </a:defRPr>
    </a:lvl7pPr>
    <a:lvl8pPr marL="6400800" algn="l" defTabSz="1828800" rtl="0" eaLnBrk="1" latinLnBrk="0" hangingPunct="1">
      <a:defRPr sz="2400" kern="1200">
        <a:solidFill>
          <a:schemeClr val="tx1"/>
        </a:solidFill>
        <a:latin typeface="+mn-lt"/>
        <a:ea typeface="+mn-ea"/>
        <a:cs typeface="+mn-cs"/>
      </a:defRPr>
    </a:lvl8pPr>
    <a:lvl9pPr marL="7315200" algn="l" defTabSz="1828800"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9417685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098107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663230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856773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314322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249020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80256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1270886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7001532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166B99-A838-4F1D-813C-06995F3293FF}"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306684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683545"/>
            <a:ext cx="13716000" cy="3581400"/>
          </a:xfrm>
        </p:spPr>
        <p:txBody>
          <a:bodyPr anchor="b"/>
          <a:lstStyle>
            <a:lvl1pPr algn="ctr">
              <a:defRPr sz="9000"/>
            </a:lvl1pPr>
          </a:lstStyle>
          <a:p>
            <a:r>
              <a:rPr lang="en-US" smtClean="0"/>
              <a:t>Click to edit Master title style</a:t>
            </a:r>
            <a:endParaRPr lang="en-US"/>
          </a:p>
        </p:txBody>
      </p:sp>
      <p:sp>
        <p:nvSpPr>
          <p:cNvPr id="3" name="Subtitle 2"/>
          <p:cNvSpPr>
            <a:spLocks noGrp="1"/>
          </p:cNvSpPr>
          <p:nvPr>
            <p:ph type="subTitle" idx="1"/>
          </p:nvPr>
        </p:nvSpPr>
        <p:spPr>
          <a:xfrm>
            <a:off x="2286000" y="5403057"/>
            <a:ext cx="13716000" cy="2483643"/>
          </a:xfrm>
        </p:spPr>
        <p:txBody>
          <a:bodyPr/>
          <a:lstStyle>
            <a:lvl1pPr marL="0" indent="0" algn="ctr">
              <a:buNone/>
              <a:defRPr sz="3600"/>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3565716-859F-46E5-A79D-06B9198D887F}"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483452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453E61-6D36-4108-921D-3EF5BD9514AE}"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1034123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087350" y="547688"/>
            <a:ext cx="3943350" cy="871775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57300" y="547688"/>
            <a:ext cx="11601450" cy="871775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9CCB2B-4AB6-416A-B212-1D6C709586D1}"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867123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004CCB-3563-4CEA-8242-5341BD9E4E3D}"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pPr/>
              <a:t>‹#›</a:t>
            </a:fld>
            <a:endParaRPr lang="en-US" dirty="0"/>
          </a:p>
        </p:txBody>
      </p:sp>
    </p:spTree>
    <p:extLst>
      <p:ext uri="{BB962C8B-B14F-4D97-AF65-F5344CB8AC3E}">
        <p14:creationId xmlns:p14="http://schemas.microsoft.com/office/powerpoint/2010/main" val="164135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7775" y="2564608"/>
            <a:ext cx="15773400" cy="4279106"/>
          </a:xfrm>
        </p:spPr>
        <p:txBody>
          <a:bodyPr anchor="b"/>
          <a:lstStyle>
            <a:lvl1pPr>
              <a:defRPr sz="9000"/>
            </a:lvl1pPr>
          </a:lstStyle>
          <a:p>
            <a:r>
              <a:rPr lang="en-US" smtClean="0"/>
              <a:t>Click to edit Master title style</a:t>
            </a:r>
            <a:endParaRPr lang="en-US"/>
          </a:p>
        </p:txBody>
      </p:sp>
      <p:sp>
        <p:nvSpPr>
          <p:cNvPr id="3" name="Text Placeholder 2"/>
          <p:cNvSpPr>
            <a:spLocks noGrp="1"/>
          </p:cNvSpPr>
          <p:nvPr>
            <p:ph type="body" idx="1"/>
          </p:nvPr>
        </p:nvSpPr>
        <p:spPr>
          <a:xfrm>
            <a:off x="1247775" y="6884195"/>
            <a:ext cx="15773400" cy="2250281"/>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DB484C-2BA2-4011-BA8D-BF915502E6A5}" type="datetime1">
              <a:rPr lang="en-US" smtClean="0"/>
              <a:t>7/8/2020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3796778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57300" y="2738438"/>
            <a:ext cx="7772400" cy="65270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58300" y="2738438"/>
            <a:ext cx="7772400" cy="65270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8FA62E-A5A9-41F1-A2AB-E58C9394AD72}" type="datetime1">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158603113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9682" y="547688"/>
            <a:ext cx="15773400" cy="1988345"/>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259683" y="2521745"/>
            <a:ext cx="7736681"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smtClean="0"/>
              <a:t>Click to edit Master text styles</a:t>
            </a:r>
          </a:p>
        </p:txBody>
      </p:sp>
      <p:sp>
        <p:nvSpPr>
          <p:cNvPr id="4" name="Content Placeholder 3"/>
          <p:cNvSpPr>
            <a:spLocks noGrp="1"/>
          </p:cNvSpPr>
          <p:nvPr>
            <p:ph sz="half" idx="2"/>
          </p:nvPr>
        </p:nvSpPr>
        <p:spPr>
          <a:xfrm>
            <a:off x="1259683" y="3757613"/>
            <a:ext cx="7736681" cy="55268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58300" y="2521745"/>
            <a:ext cx="7774782" cy="1235868"/>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US" smtClean="0"/>
              <a:t>Click to edit Master text styles</a:t>
            </a:r>
          </a:p>
        </p:txBody>
      </p:sp>
      <p:sp>
        <p:nvSpPr>
          <p:cNvPr id="6" name="Content Placeholder 5"/>
          <p:cNvSpPr>
            <a:spLocks noGrp="1"/>
          </p:cNvSpPr>
          <p:nvPr>
            <p:ph sz="quarter" idx="4"/>
          </p:nvPr>
        </p:nvSpPr>
        <p:spPr>
          <a:xfrm>
            <a:off x="9258300" y="3757613"/>
            <a:ext cx="7774782" cy="55268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7C445F-133F-4A47-8FB5-21502A4F3BD6}" type="datetime1">
              <a:rPr lang="en-US" smtClean="0"/>
              <a:t>7/8/2020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3643902564"/>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A3FE5F-3B0D-4908-A2BB-7894D045039E}" type="datetime1">
              <a:rPr lang="en-US" smtClean="0"/>
              <a:t>7/8/2020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853179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0C6535-9745-46CA-A466-5145305989A5}" type="datetime1">
              <a:rPr lang="en-US" smtClean="0"/>
              <a:t>7/8/2020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190185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800"/>
            <a:ext cx="5898356" cy="2400300"/>
          </a:xfrm>
        </p:spPr>
        <p:txBody>
          <a:bodyPr anchor="b"/>
          <a:lstStyle>
            <a:lvl1pPr>
              <a:defRPr sz="4800"/>
            </a:lvl1pPr>
          </a:lstStyle>
          <a:p>
            <a:r>
              <a:rPr lang="en-US" smtClean="0"/>
              <a:t>Click to edit Master title style</a:t>
            </a:r>
            <a:endParaRPr lang="en-US"/>
          </a:p>
        </p:txBody>
      </p:sp>
      <p:sp>
        <p:nvSpPr>
          <p:cNvPr id="3" name="Content Placeholder 2"/>
          <p:cNvSpPr>
            <a:spLocks noGrp="1"/>
          </p:cNvSpPr>
          <p:nvPr>
            <p:ph idx="1"/>
          </p:nvPr>
        </p:nvSpPr>
        <p:spPr>
          <a:xfrm>
            <a:off x="7774782" y="1481138"/>
            <a:ext cx="9258300" cy="7310438"/>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74FA8B-2396-488E-A75C-9BE333FFC541}" type="datetime1">
              <a:rPr lang="en-US" smtClean="0"/>
              <a:t>7/8/2020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2976482874"/>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9683" y="685800"/>
            <a:ext cx="5898356" cy="2400300"/>
          </a:xfrm>
        </p:spPr>
        <p:txBody>
          <a:bodyPr anchor="b"/>
          <a:lstStyle>
            <a:lvl1pPr>
              <a:defRPr sz="4800"/>
            </a:lvl1pPr>
          </a:lstStyle>
          <a:p>
            <a:r>
              <a:rPr lang="en-US" smtClean="0"/>
              <a:t>Click to edit Master title style</a:t>
            </a:r>
            <a:endParaRPr lang="en-US"/>
          </a:p>
        </p:txBody>
      </p:sp>
      <p:sp>
        <p:nvSpPr>
          <p:cNvPr id="3" name="Picture Placeholder 2"/>
          <p:cNvSpPr>
            <a:spLocks noGrp="1"/>
          </p:cNvSpPr>
          <p:nvPr>
            <p:ph type="pic" idx="1"/>
          </p:nvPr>
        </p:nvSpPr>
        <p:spPr>
          <a:xfrm>
            <a:off x="7774782" y="1481138"/>
            <a:ext cx="9258300" cy="7310438"/>
          </a:xfrm>
        </p:spPr>
        <p:txBody>
          <a:bodyPr/>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endParaRPr lang="en-US"/>
          </a:p>
        </p:txBody>
      </p:sp>
      <p:sp>
        <p:nvSpPr>
          <p:cNvPr id="4" name="Text Placeholder 3"/>
          <p:cNvSpPr>
            <a:spLocks noGrp="1"/>
          </p:cNvSpPr>
          <p:nvPr>
            <p:ph type="body" sz="half" idx="2"/>
          </p:nvPr>
        </p:nvSpPr>
        <p:spPr>
          <a:xfrm>
            <a:off x="1259683" y="3086100"/>
            <a:ext cx="5898356" cy="571738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E4212D-FF82-4A35-87D5-2AD3E2890014}" type="datetime1">
              <a:rPr lang="en-US" smtClean="0"/>
              <a:t>7/8/2020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6CA20B-49C7-4972-894B-BE1B0065F367}" type="slidenum">
              <a:rPr lang="en-US" smtClean="0"/>
              <a:t>‹#›</a:t>
            </a:fld>
            <a:endParaRPr lang="en-US"/>
          </a:p>
        </p:txBody>
      </p:sp>
    </p:spTree>
    <p:extLst>
      <p:ext uri="{BB962C8B-B14F-4D97-AF65-F5344CB8AC3E}">
        <p14:creationId xmlns:p14="http://schemas.microsoft.com/office/powerpoint/2010/main" val="3248333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7300" y="547688"/>
            <a:ext cx="15773400" cy="1988345"/>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257300" y="2738438"/>
            <a:ext cx="15773400" cy="65270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257300" y="9534526"/>
            <a:ext cx="4114800" cy="547688"/>
          </a:xfrm>
          <a:prstGeom prst="rect">
            <a:avLst/>
          </a:prstGeom>
        </p:spPr>
        <p:txBody>
          <a:bodyPr vert="horz" lIns="91440" tIns="45720" rIns="91440" bIns="45720" rtlCol="0" anchor="ctr"/>
          <a:lstStyle>
            <a:lvl1pPr algn="l">
              <a:defRPr sz="1800">
                <a:solidFill>
                  <a:schemeClr val="tx1">
                    <a:tint val="75000"/>
                  </a:schemeClr>
                </a:solidFill>
              </a:defRPr>
            </a:lvl1pPr>
          </a:lstStyle>
          <a:p>
            <a:fld id="{FE085E57-6EA0-4069-84A8-EA4E516F004D}" type="datetime1">
              <a:rPr lang="en-US" smtClean="0"/>
              <a:t>7/8/2020</a:t>
            </a:fld>
            <a:endParaRPr lang="en-US"/>
          </a:p>
        </p:txBody>
      </p:sp>
      <p:sp>
        <p:nvSpPr>
          <p:cNvPr id="5" name="Footer Placeholder 4"/>
          <p:cNvSpPr>
            <a:spLocks noGrp="1"/>
          </p:cNvSpPr>
          <p:nvPr>
            <p:ph type="ftr" sz="quarter" idx="3"/>
          </p:nvPr>
        </p:nvSpPr>
        <p:spPr>
          <a:xfrm>
            <a:off x="6057900" y="9534526"/>
            <a:ext cx="6172200" cy="547688"/>
          </a:xfrm>
          <a:prstGeom prst="rect">
            <a:avLst/>
          </a:prstGeom>
        </p:spPr>
        <p:txBody>
          <a:bodyPr vert="horz" lIns="91440" tIns="45720" rIns="91440" bIns="45720" rtlCol="0" anchor="ctr"/>
          <a:lstStyle>
            <a:lvl1pPr algn="ctr">
              <a:defRPr sz="1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2915900" y="9534526"/>
            <a:ext cx="4114800" cy="547688"/>
          </a:xfrm>
          <a:prstGeom prst="rect">
            <a:avLst/>
          </a:prstGeom>
        </p:spPr>
        <p:txBody>
          <a:bodyPr vert="horz" lIns="91440" tIns="45720" rIns="91440" bIns="45720" rtlCol="0" anchor="ctr"/>
          <a:lstStyle>
            <a:lvl1pPr algn="r">
              <a:defRPr sz="1800">
                <a:solidFill>
                  <a:schemeClr val="tx1">
                    <a:tint val="75000"/>
                  </a:schemeClr>
                </a:solidFill>
              </a:defRPr>
            </a:lvl1pPr>
          </a:lstStyle>
          <a:p>
            <a:fld id="{CB6CA20B-49C7-4972-894B-BE1B0065F367}" type="slidenum">
              <a:rPr lang="en-US" smtClean="0"/>
              <a:t>‹#›</a:t>
            </a:fld>
            <a:endParaRPr lang="en-US"/>
          </a:p>
        </p:txBody>
      </p:sp>
    </p:spTree>
    <p:extLst>
      <p:ext uri="{BB962C8B-B14F-4D97-AF65-F5344CB8AC3E}">
        <p14:creationId xmlns:p14="http://schemas.microsoft.com/office/powerpoint/2010/main" val="2058911338"/>
      </p:ext>
    </p:extLst>
  </p:cSld>
  <p:clrMap bg1="lt1" tx1="dk1" bg2="lt2" tx2="dk2" accent1="accent1" accent2="accent2" accent3="accent3" accent4="accent4" accent5="accent5" accent6="accent6" hlink="hlink" folHlink="folHlink"/>
  <p:sldLayoutIdLst>
    <p:sldLayoutId id="2147484409" r:id="rId1"/>
    <p:sldLayoutId id="2147484410" r:id="rId2"/>
    <p:sldLayoutId id="2147484411" r:id="rId3"/>
    <p:sldLayoutId id="2147484412" r:id="rId4"/>
    <p:sldLayoutId id="2147484413" r:id="rId5"/>
    <p:sldLayoutId id="2147484414" r:id="rId6"/>
    <p:sldLayoutId id="2147484415" r:id="rId7"/>
    <p:sldLayoutId id="2147484416" r:id="rId8"/>
    <p:sldLayoutId id="2147484417" r:id="rId9"/>
    <p:sldLayoutId id="2147484418" r:id="rId10"/>
    <p:sldLayoutId id="2147484419" r:id="rId11"/>
  </p:sldLayoutIdLst>
  <p:hf hdr="0" ftr="0" dt="0"/>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533400" y="266700"/>
            <a:ext cx="9677400" cy="2123658"/>
          </a:xfrm>
          <a:prstGeom prst="rect">
            <a:avLst/>
          </a:prstGeom>
          <a:noFill/>
        </p:spPr>
        <p:txBody>
          <a:bodyPr wrap="square" lIns="91440" tIns="45720" rIns="91440" bIns="45720">
            <a:spAutoFit/>
          </a:bodyPr>
          <a:lstStyle/>
          <a:p>
            <a:r>
              <a:rPr lang="en-US" sz="66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Điệu</a:t>
            </a:r>
            <a:r>
              <a:rPr lang="en-US" sz="6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 </a:t>
            </a:r>
            <a:r>
              <a:rPr lang="en-US" sz="6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Slow </a:t>
            </a:r>
            <a:r>
              <a:rPr lang="en-US" sz="6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Rock</a:t>
            </a:r>
            <a:endParaRPr lang="en-US" sz="6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endParaRPr>
          </a:p>
          <a:p>
            <a:r>
              <a:rPr lang="en-US" sz="6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Nam</a:t>
            </a:r>
            <a:r>
              <a:rPr lang="en-US" sz="6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 </a:t>
            </a:r>
            <a:r>
              <a:rPr lang="en-US" sz="66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Bbm</a:t>
            </a:r>
            <a:r>
              <a:rPr lang="en-US" sz="6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 - </a:t>
            </a:r>
            <a:r>
              <a:rPr lang="en-US" sz="66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Nữ</a:t>
            </a:r>
            <a:r>
              <a:rPr lang="en-US" sz="66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 </a:t>
            </a:r>
            <a:r>
              <a:rPr lang="en-US" sz="66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rPr>
              <a:t>Fm</a:t>
            </a:r>
            <a:endParaRPr lang="en-US" sz="6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UTM Flamenco" panose="02040603050506020204" pitchFamily="18" charset="0"/>
            </a:endParaRPr>
          </a:p>
        </p:txBody>
      </p:sp>
      <p:sp>
        <p:nvSpPr>
          <p:cNvPr id="2" name="Rectangle 1"/>
          <p:cNvSpPr/>
          <p:nvPr/>
        </p:nvSpPr>
        <p:spPr>
          <a:xfrm>
            <a:off x="838200" y="4229100"/>
            <a:ext cx="16094470" cy="2215991"/>
          </a:xfrm>
          <a:prstGeom prst="rect">
            <a:avLst/>
          </a:prstGeom>
          <a:noFill/>
        </p:spPr>
        <p:txBody>
          <a:bodyPr wrap="none" lIns="91440" tIns="45720" rIns="91440" bIns="45720">
            <a:spAutoFit/>
          </a:bodyPr>
          <a:lstStyle/>
          <a:p>
            <a:pPr algn="ctr"/>
            <a:r>
              <a:rPr lang="en-US" sz="13800" b="1" dirty="0" err="1" smtClean="0">
                <a:ln w="9525">
                  <a:solidFill>
                    <a:schemeClr val="bg1"/>
                  </a:solidFill>
                  <a:prstDash val="solid"/>
                </a:ln>
                <a:solidFill>
                  <a:srgbClr val="92D050"/>
                </a:solidFill>
                <a:effectLst>
                  <a:outerShdw blurRad="12700" dist="38100" dir="2700000" algn="tl" rotWithShape="0">
                    <a:schemeClr val="accent5">
                      <a:lumMod val="60000"/>
                      <a:lumOff val="40000"/>
                    </a:schemeClr>
                  </a:outerShdw>
                  <a:reflection blurRad="6350" stA="60000" endA="900" endPos="60000" dist="60007" dir="5400000" sy="-100000" algn="bl" rotWithShape="0"/>
                </a:effectLst>
              </a:rPr>
              <a:t>Mười</a:t>
            </a:r>
            <a:r>
              <a:rPr lang="en-US" sz="13800" b="1" dirty="0" smtClean="0">
                <a:ln w="9525">
                  <a:solidFill>
                    <a:schemeClr val="bg1"/>
                  </a:solidFill>
                  <a:prstDash val="solid"/>
                </a:ln>
                <a:solidFill>
                  <a:srgbClr val="92D050"/>
                </a:solidFill>
                <a:effectLst>
                  <a:outerShdw blurRad="12700" dist="38100" dir="2700000" algn="tl" rotWithShape="0">
                    <a:schemeClr val="accent5">
                      <a:lumMod val="60000"/>
                      <a:lumOff val="40000"/>
                    </a:schemeClr>
                  </a:outerShdw>
                  <a:reflection blurRad="6350" stA="60000" endA="900" endPos="60000" dist="60007" dir="5400000" sy="-100000" algn="bl" rotWithShape="0"/>
                </a:effectLst>
              </a:rPr>
              <a:t> </a:t>
            </a:r>
            <a:r>
              <a:rPr lang="en-US" sz="13800" b="1" dirty="0" err="1" smtClean="0">
                <a:ln w="9525">
                  <a:solidFill>
                    <a:schemeClr val="bg1"/>
                  </a:solidFill>
                  <a:prstDash val="solid"/>
                </a:ln>
                <a:solidFill>
                  <a:srgbClr val="92D050"/>
                </a:solidFill>
                <a:effectLst>
                  <a:outerShdw blurRad="12700" dist="38100" dir="2700000" algn="tl" rotWithShape="0">
                    <a:schemeClr val="accent5">
                      <a:lumMod val="60000"/>
                      <a:lumOff val="40000"/>
                    </a:schemeClr>
                  </a:outerShdw>
                  <a:reflection blurRad="6350" stA="60000" endA="900" endPos="60000" dist="60007" dir="5400000" sy="-100000" algn="bl" rotWithShape="0"/>
                </a:effectLst>
              </a:rPr>
              <a:t>Năm</a:t>
            </a:r>
            <a:r>
              <a:rPr lang="en-US" sz="13800" b="1" dirty="0" smtClean="0">
                <a:ln w="9525">
                  <a:solidFill>
                    <a:schemeClr val="bg1"/>
                  </a:solidFill>
                  <a:prstDash val="solid"/>
                </a:ln>
                <a:solidFill>
                  <a:srgbClr val="92D050"/>
                </a:solidFill>
                <a:effectLst>
                  <a:outerShdw blurRad="12700" dist="38100" dir="2700000" algn="tl" rotWithShape="0">
                    <a:schemeClr val="accent5">
                      <a:lumMod val="60000"/>
                      <a:lumOff val="40000"/>
                    </a:schemeClr>
                  </a:outerShdw>
                  <a:reflection blurRad="6350" stA="60000" endA="900" endPos="60000" dist="60007" dir="5400000" sy="-100000" algn="bl" rotWithShape="0"/>
                </a:effectLst>
              </a:rPr>
              <a:t> </a:t>
            </a:r>
            <a:r>
              <a:rPr lang="en-US" sz="13800" b="1" dirty="0" err="1" smtClean="0">
                <a:ln w="9525">
                  <a:solidFill>
                    <a:schemeClr val="bg1"/>
                  </a:solidFill>
                  <a:prstDash val="solid"/>
                </a:ln>
                <a:solidFill>
                  <a:srgbClr val="92D050"/>
                </a:solidFill>
                <a:effectLst>
                  <a:outerShdw blurRad="12700" dist="38100" dir="2700000" algn="tl" rotWithShape="0">
                    <a:schemeClr val="accent5">
                      <a:lumMod val="60000"/>
                      <a:lumOff val="40000"/>
                    </a:schemeClr>
                  </a:outerShdw>
                  <a:reflection blurRad="6350" stA="60000" endA="900" endPos="60000" dist="60007" dir="5400000" sy="-100000" algn="bl" rotWithShape="0"/>
                </a:effectLst>
              </a:rPr>
              <a:t>Tình</a:t>
            </a:r>
            <a:r>
              <a:rPr lang="en-US" sz="13800" b="1" dirty="0" smtClean="0">
                <a:ln w="9525">
                  <a:solidFill>
                    <a:schemeClr val="bg1"/>
                  </a:solidFill>
                  <a:prstDash val="solid"/>
                </a:ln>
                <a:solidFill>
                  <a:srgbClr val="92D050"/>
                </a:solidFill>
                <a:effectLst>
                  <a:outerShdw blurRad="12700" dist="38100" dir="2700000" algn="tl" rotWithShape="0">
                    <a:schemeClr val="accent5">
                      <a:lumMod val="60000"/>
                      <a:lumOff val="40000"/>
                    </a:schemeClr>
                  </a:outerShdw>
                  <a:reflection blurRad="6350" stA="60000" endA="900" endPos="60000" dist="60007" dir="5400000" sy="-100000" algn="bl" rotWithShape="0"/>
                </a:effectLst>
              </a:rPr>
              <a:t> </a:t>
            </a:r>
            <a:r>
              <a:rPr lang="en-US" sz="13800" b="1" dirty="0" err="1" smtClean="0">
                <a:ln w="9525">
                  <a:solidFill>
                    <a:schemeClr val="bg1"/>
                  </a:solidFill>
                  <a:prstDash val="solid"/>
                </a:ln>
                <a:solidFill>
                  <a:srgbClr val="92D050"/>
                </a:solidFill>
                <a:effectLst>
                  <a:outerShdw blurRad="12700" dist="38100" dir="2700000" algn="tl" rotWithShape="0">
                    <a:schemeClr val="accent5">
                      <a:lumMod val="60000"/>
                      <a:lumOff val="40000"/>
                    </a:schemeClr>
                  </a:outerShdw>
                  <a:reflection blurRad="6350" stA="60000" endA="900" endPos="60000" dist="60007" dir="5400000" sy="-100000" algn="bl" rotWithShape="0"/>
                </a:effectLst>
              </a:rPr>
              <a:t>Củ</a:t>
            </a:r>
            <a:endParaRPr lang="en-US" sz="13800" b="1" dirty="0">
              <a:ln w="9525">
                <a:solidFill>
                  <a:schemeClr val="bg1"/>
                </a:solidFill>
                <a:prstDash val="solid"/>
              </a:ln>
              <a:solidFill>
                <a:srgbClr val="92D050"/>
              </a:solidFill>
              <a:effectLst>
                <a:outerShdw blurRad="12700" dist="38100" dir="2700000" algn="tl" rotWithShape="0">
                  <a:schemeClr val="accent5">
                    <a:lumMod val="60000"/>
                    <a:lumOff val="40000"/>
                  </a:schemeClr>
                </a:outerShdw>
                <a:reflection blurRad="6350" stA="60000" endA="900" endPos="60000" dist="60007" dir="5400000" sy="-100000" algn="bl" rotWithShape="0"/>
              </a:effectLst>
            </a:endParaRPr>
          </a:p>
        </p:txBody>
      </p:sp>
      <p:sp>
        <p:nvSpPr>
          <p:cNvPr id="4" name="Rectangle 3"/>
          <p:cNvSpPr/>
          <p:nvPr/>
        </p:nvSpPr>
        <p:spPr>
          <a:xfrm>
            <a:off x="5386387" y="7500104"/>
            <a:ext cx="7924800" cy="769441"/>
          </a:xfrm>
          <a:prstGeom prst="rect">
            <a:avLst/>
          </a:prstGeom>
          <a:noFill/>
        </p:spPr>
        <p:txBody>
          <a:bodyPr wrap="square" lIns="91440" tIns="45720" rIns="91440" bIns="45720">
            <a:spAutoFit/>
          </a:bodyPr>
          <a:lstStyle/>
          <a:p>
            <a:r>
              <a:rPr lang="en-US" sz="4400" b="1" dirty="0" err="1"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Sáng</a:t>
            </a:r>
            <a:r>
              <a:rPr lang="en-US" sz="4400" b="1" dirty="0"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 </a:t>
            </a:r>
            <a:r>
              <a:rPr lang="en-US" sz="4400" b="1" dirty="0" err="1"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tác</a:t>
            </a:r>
            <a:r>
              <a:rPr lang="en-US" sz="4400" b="1" dirty="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 </a:t>
            </a:r>
            <a:r>
              <a:rPr lang="en-US" sz="4400" b="1" dirty="0" err="1">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Trần</a:t>
            </a:r>
            <a:r>
              <a:rPr lang="en-US" sz="4400" b="1" dirty="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 </a:t>
            </a:r>
            <a:r>
              <a:rPr lang="en-US" sz="4400" b="1" dirty="0" err="1">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Quảng</a:t>
            </a:r>
            <a:r>
              <a:rPr lang="en-US" sz="4400" b="1" dirty="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 </a:t>
            </a:r>
            <a:r>
              <a:rPr lang="en-US" sz="4400" b="1" dirty="0"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rPr>
              <a:t>Nam</a:t>
            </a:r>
            <a:endParaRPr lang="en-US" sz="4400" b="1" dirty="0" smtClean="0">
              <a:ln w="6600">
                <a:solidFill>
                  <a:schemeClr val="accent2"/>
                </a:solidFill>
                <a:prstDash val="solid"/>
              </a:ln>
              <a:solidFill>
                <a:srgbClr val="FFFFFF"/>
              </a:solidFill>
              <a:effectLst>
                <a:outerShdw dist="38100" dir="2700000" algn="tl" rotWithShape="0">
                  <a:schemeClr val="accent2"/>
                </a:outerShdw>
              </a:effectLst>
              <a:latin typeface="UTM Flamenco" panose="020406030505060202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noFill/>
                  <a:prstDash val="solid"/>
                </a:ln>
                <a:cs typeface="Arial" panose="020B0604020202020204" pitchFamily="34" charset="0"/>
              </a:rPr>
              <a:t>Mười năm cách biệt hình như em đã, Quên câu yêu thương ta trao cho nhau, Em ơi bên kia còn chăng nhung nhớ, Như anh hôm nay thấy mưa trở về... </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10</a:t>
            </a:fld>
            <a:endParaRPr lang="en-US" dirty="0"/>
          </a:p>
        </p:txBody>
      </p:sp>
    </p:spTree>
    <p:extLst>
      <p:ext uri="{BB962C8B-B14F-4D97-AF65-F5344CB8AC3E}">
        <p14:creationId xmlns:p14="http://schemas.microsoft.com/office/powerpoint/2010/main" val="3527409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smtClean="0">
                <a:ln w="6600">
                  <a:noFill/>
                  <a:prstDash val="solid"/>
                </a:ln>
                <a:cs typeface="Arial" panose="020B0604020202020204" pitchFamily="34" charset="0"/>
              </a:rPr>
              <a:t>Như </a:t>
            </a:r>
            <a:r>
              <a:rPr lang="vi-VN" sz="9000" b="1" dirty="0">
                <a:ln w="6600">
                  <a:noFill/>
                  <a:prstDash val="solid"/>
                </a:ln>
                <a:cs typeface="Arial" panose="020B0604020202020204" pitchFamily="34" charset="0"/>
              </a:rPr>
              <a:t>anh hôm nay thấy lòng tiếc nhớ, Mười năm không gặp, mười.. năm.. nhớ.. thương</a:t>
            </a:r>
            <a:r>
              <a:rPr lang="vi-VN" sz="9000" b="1" dirty="0" smtClean="0">
                <a:ln w="6600">
                  <a:noFill/>
                  <a:prstDash val="solid"/>
                </a:ln>
                <a:cs typeface="Arial" panose="020B0604020202020204" pitchFamily="34" charset="0"/>
              </a:rPr>
              <a:t>.....</a:t>
            </a:r>
            <a:r>
              <a:rPr lang="en-US" sz="9000" b="1" dirty="0" smtClean="0">
                <a:ln w="6600">
                  <a:noFill/>
                  <a:prstDash val="solid"/>
                </a:ln>
                <a:cs typeface="Arial" panose="020B0604020202020204" pitchFamily="34" charset="0"/>
              </a:rPr>
              <a:t> /</a:t>
            </a:r>
            <a:r>
              <a:rPr lang="en-US" sz="9000" b="1" dirty="0" err="1" smtClean="0">
                <a:ln w="6600">
                  <a:noFill/>
                  <a:prstDash val="solid"/>
                </a:ln>
                <a:cs typeface="Arial" panose="020B0604020202020204" pitchFamily="34" charset="0"/>
              </a:rPr>
              <a:t>Hết</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11</a:t>
            </a:fld>
            <a:endParaRPr lang="en-US" dirty="0"/>
          </a:p>
        </p:txBody>
      </p:sp>
    </p:spTree>
    <p:extLst>
      <p:ext uri="{BB962C8B-B14F-4D97-AF65-F5344CB8AC3E}">
        <p14:creationId xmlns:p14="http://schemas.microsoft.com/office/powerpoint/2010/main" val="2003934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noFill/>
                  <a:prstDash val="solid"/>
                </a:ln>
                <a:cs typeface="Arial" panose="020B0604020202020204" pitchFamily="34" charset="0"/>
              </a:rPr>
              <a:t>Mười năm không gặp tưởng tình đã cũ, Mây bay bao năm tưởng mình đã quên, Như mây bay đi một trời thương nhớ, Em ơi bên kia có còn mắt buồn?... </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2</a:t>
            </a:fld>
            <a:endParaRPr lang="en-US" dirty="0"/>
          </a:p>
        </p:txBody>
      </p:sp>
    </p:spTree>
    <p:extLst>
      <p:ext uri="{BB962C8B-B14F-4D97-AF65-F5344CB8AC3E}">
        <p14:creationId xmlns:p14="http://schemas.microsoft.com/office/powerpoint/2010/main" val="1022686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noFill/>
                  <a:prstDash val="solid"/>
                </a:ln>
                <a:cs typeface="Arial" panose="020B0604020202020204" pitchFamily="34" charset="0"/>
              </a:rPr>
              <a:t>Mười năm cách biệt một lần bỡ ngỡ, Quên đi quên đi mộng buồn bấy lâu, Nhưng em yêu ơi một vùng ký ức, </a:t>
            </a:r>
            <a:r>
              <a:rPr lang="en-US" sz="9000" b="1" dirty="0" err="1" smtClean="0">
                <a:ln w="6600">
                  <a:noFill/>
                  <a:prstDash val="solid"/>
                </a:ln>
                <a:cs typeface="Arial" panose="020B0604020202020204" pitchFamily="34" charset="0"/>
              </a:rPr>
              <a:t>Mãi</a:t>
            </a:r>
            <a:r>
              <a:rPr lang="en-US" sz="9000" b="1" dirty="0" smtClean="0">
                <a:ln w="6600">
                  <a:noFill/>
                  <a:prstDash val="solid"/>
                </a:ln>
                <a:cs typeface="Arial" panose="020B0604020202020204" pitchFamily="34" charset="0"/>
              </a:rPr>
              <a:t> </a:t>
            </a:r>
            <a:r>
              <a:rPr lang="vi-VN" sz="9000" b="1" dirty="0" smtClean="0">
                <a:ln w="6600">
                  <a:noFill/>
                  <a:prstDash val="solid"/>
                </a:ln>
                <a:cs typeface="Arial" panose="020B0604020202020204" pitchFamily="34" charset="0"/>
              </a:rPr>
              <a:t>còn </a:t>
            </a:r>
            <a:r>
              <a:rPr lang="vi-VN" sz="9000" b="1" dirty="0">
                <a:ln w="6600">
                  <a:noFill/>
                  <a:prstDash val="solid"/>
                </a:ln>
                <a:cs typeface="Arial" panose="020B0604020202020204" pitchFamily="34" charset="0"/>
              </a:rPr>
              <a:t>trong ta cả một trời yêu...</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3</a:t>
            </a:fld>
            <a:endParaRPr lang="en-US" dirty="0"/>
          </a:p>
        </p:txBody>
      </p:sp>
    </p:spTree>
    <p:extLst>
      <p:ext uri="{BB962C8B-B14F-4D97-AF65-F5344CB8AC3E}">
        <p14:creationId xmlns:p14="http://schemas.microsoft.com/office/powerpoint/2010/main" val="393896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noFill/>
                  <a:prstDash val="solid"/>
                </a:ln>
                <a:cs typeface="Arial" panose="020B0604020202020204" pitchFamily="34" charset="0"/>
              </a:rPr>
              <a:t>[ĐK: ] Cả một trời yêu bao giờ trở lại, Ôi ta xa nhau tưởng chừng như đã, Ôi ta yêu nhau để lòng cứ ngỡ, Tình bất phân ly tình vẫn như mơ... </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4</a:t>
            </a:fld>
            <a:endParaRPr lang="en-US" dirty="0"/>
          </a:p>
        </p:txBody>
      </p:sp>
    </p:spTree>
    <p:extLst>
      <p:ext uri="{BB962C8B-B14F-4D97-AF65-F5344CB8AC3E}">
        <p14:creationId xmlns:p14="http://schemas.microsoft.com/office/powerpoint/2010/main" val="104411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noFill/>
                  <a:prstDash val="solid"/>
                </a:ln>
                <a:cs typeface="Arial" panose="020B0604020202020204" pitchFamily="34" charset="0"/>
              </a:rPr>
              <a:t>Đành nhủ lòng thôi giã từ kỷ niệm, Cho qua bao năm mộng buồn quên dấu, Nhưng sao bao năm ngày dài qua mãi, Trong anh hôm nay thấy tình còn đây... </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5</a:t>
            </a:fld>
            <a:endParaRPr lang="en-US" dirty="0"/>
          </a:p>
        </p:txBody>
      </p:sp>
    </p:spTree>
    <p:extLst>
      <p:ext uri="{BB962C8B-B14F-4D97-AF65-F5344CB8AC3E}">
        <p14:creationId xmlns:p14="http://schemas.microsoft.com/office/powerpoint/2010/main" val="3707585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noFill/>
                  <a:prstDash val="solid"/>
                </a:ln>
                <a:cs typeface="Arial" panose="020B0604020202020204" pitchFamily="34" charset="0"/>
              </a:rPr>
              <a:t>Mười năm cách biệt tình đành quên lãng, Như mây như mưa bay đi muôn phương, Nhưng em yêu ơi, một dòng thư </a:t>
            </a:r>
            <a:r>
              <a:rPr lang="vi-VN" sz="9000" b="1" dirty="0" smtClean="0">
                <a:ln w="6600">
                  <a:noFill/>
                  <a:prstDash val="solid"/>
                </a:ln>
                <a:cs typeface="Arial" panose="020B0604020202020204" pitchFamily="34" charset="0"/>
              </a:rPr>
              <a:t>cũ</a:t>
            </a:r>
            <a:r>
              <a:rPr lang="en-US" sz="9000" b="1" dirty="0" smtClean="0">
                <a:ln w="6600">
                  <a:noFill/>
                  <a:prstDash val="solid"/>
                </a:ln>
                <a:cs typeface="Arial" panose="020B0604020202020204" pitchFamily="34" charset="0"/>
              </a:rPr>
              <a:t>.</a:t>
            </a:r>
            <a:r>
              <a:rPr lang="vi-VN" sz="9000" b="1" dirty="0" smtClean="0">
                <a:ln w="6600">
                  <a:noFill/>
                  <a:prstDash val="solid"/>
                </a:ln>
                <a:cs typeface="Arial" panose="020B0604020202020204" pitchFamily="34" charset="0"/>
              </a:rPr>
              <a:t> </a:t>
            </a:r>
            <a:r>
              <a:rPr lang="vi-VN" sz="9000" b="1" dirty="0">
                <a:ln w="6600">
                  <a:noFill/>
                  <a:prstDash val="solid"/>
                </a:ln>
                <a:cs typeface="Arial" panose="020B0604020202020204" pitchFamily="34" charset="0"/>
              </a:rPr>
              <a:t>Mãi còn trong ta một đời cuồng điên... </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6</a:t>
            </a:fld>
            <a:endParaRPr lang="en-US" dirty="0"/>
          </a:p>
        </p:txBody>
      </p:sp>
    </p:spTree>
    <p:extLst>
      <p:ext uri="{BB962C8B-B14F-4D97-AF65-F5344CB8AC3E}">
        <p14:creationId xmlns:p14="http://schemas.microsoft.com/office/powerpoint/2010/main" val="9263835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7</a:t>
            </a:fld>
            <a:endParaRPr lang="en-US"/>
          </a:p>
        </p:txBody>
      </p:sp>
      <p:sp>
        <p:nvSpPr>
          <p:cNvPr id="4" name="Title 2"/>
          <p:cNvSpPr txBox="1">
            <a:spLocks/>
          </p:cNvSpPr>
          <p:nvPr/>
        </p:nvSpPr>
        <p:spPr>
          <a:xfrm>
            <a:off x="3124200" y="2950427"/>
            <a:ext cx="11201400" cy="2726471"/>
          </a:xfrm>
          <a:prstGeom prst="rect">
            <a:avLst/>
          </a:prstGeom>
          <a:noFill/>
        </p:spPr>
        <p:txBody>
          <a:bodyPr vert="horz" lIns="91440" tIns="45720" rIns="91440" bIns="45720" rtlCol="0" anchor="t">
            <a:noAutofit/>
            <a:scene3d>
              <a:camera prst="perspectiveFront"/>
              <a:lightRig rig="threePt" dir="t"/>
            </a:scene3d>
            <a:sp3d extrusionH="57150">
              <a:bevelT w="38100" h="38100"/>
            </a:sp3d>
          </a:bodyPr>
          <a:lstStyle>
            <a:lvl1pPr algn="l" defTabSz="6858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9900" b="1" dirty="0" err="1" smtClean="0">
                <a:ln w="76200" cmpd="sng">
                  <a:solidFill>
                    <a:srgbClr val="FFC000"/>
                  </a:solidFill>
                  <a:prstDash val="solid"/>
                </a:ln>
                <a:gradFill>
                  <a:gsLst>
                    <a:gs pos="0">
                      <a:srgbClr val="FFC000"/>
                    </a:gs>
                    <a:gs pos="4000">
                      <a:srgbClr val="FFC000">
                        <a:lumMod val="60000"/>
                        <a:lumOff val="40000"/>
                      </a:srgbClr>
                    </a:gs>
                    <a:gs pos="87000">
                      <a:srgbClr val="FFC000">
                        <a:lumMod val="20000"/>
                        <a:lumOff val="80000"/>
                      </a:srgbClr>
                    </a:gs>
                  </a:gsLst>
                  <a:lin ang="5400000"/>
                </a:gradFill>
                <a:latin typeface="UTM Colossalis" panose="02040603050506020204" pitchFamily="18" charset="0"/>
              </a:rPr>
              <a:t>Nhạc</a:t>
            </a:r>
            <a:r>
              <a:rPr lang="en-US" sz="19900" b="1" dirty="0" smtClean="0">
                <a:ln w="76200" cmpd="sng">
                  <a:solidFill>
                    <a:srgbClr val="FFC000"/>
                  </a:solidFill>
                  <a:prstDash val="solid"/>
                </a:ln>
                <a:gradFill>
                  <a:gsLst>
                    <a:gs pos="0">
                      <a:srgbClr val="FFC000"/>
                    </a:gs>
                    <a:gs pos="4000">
                      <a:srgbClr val="FFC000">
                        <a:lumMod val="60000"/>
                        <a:lumOff val="40000"/>
                      </a:srgbClr>
                    </a:gs>
                    <a:gs pos="87000">
                      <a:srgbClr val="FFC000">
                        <a:lumMod val="20000"/>
                        <a:lumOff val="80000"/>
                      </a:srgbClr>
                    </a:gs>
                  </a:gsLst>
                  <a:lin ang="5400000"/>
                </a:gradFill>
                <a:latin typeface="UTM Colossalis" panose="02040603050506020204" pitchFamily="18" charset="0"/>
              </a:rPr>
              <a:t> </a:t>
            </a:r>
            <a:r>
              <a:rPr lang="en-US" sz="19900" b="1" dirty="0" err="1" smtClean="0">
                <a:ln w="76200" cmpd="sng">
                  <a:solidFill>
                    <a:srgbClr val="FFC000"/>
                  </a:solidFill>
                  <a:prstDash val="solid"/>
                </a:ln>
                <a:gradFill>
                  <a:gsLst>
                    <a:gs pos="0">
                      <a:srgbClr val="FFC000"/>
                    </a:gs>
                    <a:gs pos="4000">
                      <a:srgbClr val="FFC000">
                        <a:lumMod val="60000"/>
                        <a:lumOff val="40000"/>
                      </a:srgbClr>
                    </a:gs>
                    <a:gs pos="87000">
                      <a:srgbClr val="FFC000">
                        <a:lumMod val="20000"/>
                        <a:lumOff val="80000"/>
                      </a:srgbClr>
                    </a:gs>
                  </a:gsLst>
                  <a:lin ang="5400000"/>
                </a:gradFill>
                <a:latin typeface="UTM Colossalis" panose="02040603050506020204" pitchFamily="18" charset="0"/>
              </a:rPr>
              <a:t>Dạo</a:t>
            </a:r>
            <a:endParaRPr lang="en-US" sz="19900" b="1" dirty="0">
              <a:ln w="76200" cmpd="sng">
                <a:solidFill>
                  <a:srgbClr val="FFC000"/>
                </a:solidFill>
                <a:prstDash val="solid"/>
              </a:ln>
              <a:gradFill>
                <a:gsLst>
                  <a:gs pos="0">
                    <a:srgbClr val="FFC000"/>
                  </a:gs>
                  <a:gs pos="4000">
                    <a:srgbClr val="FFC000">
                      <a:lumMod val="60000"/>
                      <a:lumOff val="40000"/>
                    </a:srgbClr>
                  </a:gs>
                  <a:gs pos="87000">
                    <a:srgbClr val="FFC000">
                      <a:lumMod val="20000"/>
                      <a:lumOff val="80000"/>
                    </a:srgbClr>
                  </a:gs>
                </a:gsLst>
                <a:lin ang="5400000"/>
              </a:gradFill>
              <a:latin typeface="UTM Colossalis" panose="02040603050506020204" pitchFamily="18" charset="0"/>
            </a:endParaRPr>
          </a:p>
        </p:txBody>
      </p:sp>
      <p:sp>
        <p:nvSpPr>
          <p:cNvPr id="5" name="Subtitle 4"/>
          <p:cNvSpPr txBox="1">
            <a:spLocks/>
          </p:cNvSpPr>
          <p:nvPr/>
        </p:nvSpPr>
        <p:spPr>
          <a:xfrm>
            <a:off x="3124200" y="5524500"/>
            <a:ext cx="13373099" cy="1689425"/>
          </a:xfrm>
          <a:prstGeom prst="rect">
            <a:avLst/>
          </a:prstGeom>
        </p:spPr>
        <p:txBody>
          <a:bodyPr vert="horz" lIns="91440" tIns="45720" rIns="91440" bIns="45720" rtlCol="0">
            <a:normAutofit/>
          </a:bodyPr>
          <a:lstStyle>
            <a:lvl1pPr marL="514350" indent="-514350" algn="l" defTabSz="685800" rtl="0" eaLnBrk="1" latinLnBrk="0" hangingPunct="1">
              <a:spcBef>
                <a:spcPts val="1500"/>
              </a:spcBef>
              <a:spcAft>
                <a:spcPts val="0"/>
              </a:spcAft>
              <a:buClr>
                <a:schemeClr val="accent1"/>
              </a:buClr>
              <a:buFont typeface="Wingdings 3" charset="2"/>
              <a:buChar char=""/>
              <a:defRPr sz="2700" kern="1200">
                <a:solidFill>
                  <a:schemeClr val="tx1">
                    <a:lumMod val="75000"/>
                    <a:lumOff val="25000"/>
                  </a:schemeClr>
                </a:solidFill>
                <a:latin typeface="+mn-lt"/>
                <a:ea typeface="+mn-ea"/>
                <a:cs typeface="+mn-cs"/>
              </a:defRPr>
            </a:lvl1pPr>
            <a:lvl2pPr marL="1114425" indent="-428625" algn="l" defTabSz="685800" rtl="0" eaLnBrk="1" latinLnBrk="0" hangingPunct="1">
              <a:spcBef>
                <a:spcPts val="15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2pPr>
            <a:lvl3pPr marL="1714500" indent="-342900" algn="l" defTabSz="685800" rtl="0" eaLnBrk="1" latinLnBrk="0" hangingPunct="1">
              <a:spcBef>
                <a:spcPts val="1500"/>
              </a:spcBef>
              <a:spcAft>
                <a:spcPts val="0"/>
              </a:spcAft>
              <a:buClr>
                <a:schemeClr val="accent1"/>
              </a:buClr>
              <a:buFont typeface="Wingdings 3" charset="2"/>
              <a:buChar char=""/>
              <a:defRPr sz="2100" kern="1200">
                <a:solidFill>
                  <a:schemeClr val="tx1">
                    <a:lumMod val="75000"/>
                    <a:lumOff val="25000"/>
                  </a:schemeClr>
                </a:solidFill>
                <a:latin typeface="+mn-lt"/>
                <a:ea typeface="+mn-ea"/>
                <a:cs typeface="+mn-cs"/>
              </a:defRPr>
            </a:lvl3pPr>
            <a:lvl4pPr marL="24003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4pPr>
            <a:lvl5pPr marL="30861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5pPr>
            <a:lvl6pPr marL="37719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6pPr>
            <a:lvl7pPr marL="44577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7pPr>
            <a:lvl8pPr marL="51435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8pPr>
            <a:lvl9pPr marL="5829300" indent="-342900" algn="l" defTabSz="685800" rtl="0" eaLnBrk="1" latinLnBrk="0" hangingPunct="1">
              <a:spcBef>
                <a:spcPts val="15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9pPr>
          </a:lstStyle>
          <a:p>
            <a:pPr marL="0" indent="0">
              <a:buClr>
                <a:srgbClr val="5B9BD5"/>
              </a:buClr>
              <a:buFont typeface="Wingdings 3" charset="2"/>
              <a:buNone/>
            </a:pPr>
            <a:r>
              <a:rPr lang="en-US" sz="40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NhacSong.Pro</a:t>
            </a:r>
            <a:endParaRPr lang="en-US"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159578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noFill/>
                  <a:prstDash val="solid"/>
                </a:ln>
                <a:cs typeface="Arial" panose="020B0604020202020204" pitchFamily="34" charset="0"/>
              </a:rPr>
              <a:t>[ĐK: ] Cả một trời yêu bao giờ trở lại, Ôi ta xa nhau tưởng chừng như đã, Ôi ta yêu nhau để lòng cứ ngỡ, Tình bất phân ly tình vẫn như mơ... </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8</a:t>
            </a:fld>
            <a:endParaRPr lang="en-US" dirty="0"/>
          </a:p>
        </p:txBody>
      </p:sp>
    </p:spTree>
    <p:extLst>
      <p:ext uri="{BB962C8B-B14F-4D97-AF65-F5344CB8AC3E}">
        <p14:creationId xmlns:p14="http://schemas.microsoft.com/office/powerpoint/2010/main" val="4640389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66700"/>
            <a:ext cx="17678400" cy="9267826"/>
          </a:xfrm>
        </p:spPr>
        <p:txBody>
          <a:bodyPr anchor="ctr" anchorCtr="0">
            <a:normAutofit/>
          </a:bodyPr>
          <a:lstStyle/>
          <a:p>
            <a:pPr marL="0" indent="0" algn="just">
              <a:lnSpc>
                <a:spcPct val="100000"/>
              </a:lnSpc>
              <a:buNone/>
            </a:pPr>
            <a:r>
              <a:rPr lang="vi-VN" sz="9000" b="1" dirty="0">
                <a:ln w="6600">
                  <a:noFill/>
                  <a:prstDash val="solid"/>
                </a:ln>
                <a:cs typeface="Arial" panose="020B0604020202020204" pitchFamily="34" charset="0"/>
              </a:rPr>
              <a:t>Đành nhủ lòng thôi giã từ kỷ niệm, Cho qua bao năm mộng buồn quên dấu, Nhưng sao bao năm ngày dài qua mãi, Trong anh hôm nay thấy tình còn đây... </a:t>
            </a:r>
            <a:endParaRPr lang="vi-VN" sz="9000" b="1" dirty="0">
              <a:ln w="6600">
                <a:noFill/>
                <a:prstDash val="solid"/>
              </a:ln>
              <a:cs typeface="Arial" panose="020B0604020202020204" pitchFamily="34" charset="0"/>
            </a:endParaRPr>
          </a:p>
        </p:txBody>
      </p:sp>
      <p:sp>
        <p:nvSpPr>
          <p:cNvPr id="3" name="Slide Number Placeholder 2"/>
          <p:cNvSpPr>
            <a:spLocks noGrp="1"/>
          </p:cNvSpPr>
          <p:nvPr>
            <p:ph type="sldNum" sz="quarter" idx="12"/>
          </p:nvPr>
        </p:nvSpPr>
        <p:spPr/>
        <p:txBody>
          <a:bodyPr>
            <a:normAutofit/>
          </a:bodyPr>
          <a:lstStyle/>
          <a:p>
            <a:fld id="{CB6CA20B-49C7-4972-894B-BE1B0065F367}" type="slidenum">
              <a:rPr lang="en-US" smtClean="0"/>
              <a:pPr/>
              <a:t>9</a:t>
            </a:fld>
            <a:endParaRPr lang="en-US" dirty="0"/>
          </a:p>
        </p:txBody>
      </p:sp>
    </p:spTree>
    <p:extLst>
      <p:ext uri="{BB962C8B-B14F-4D97-AF65-F5344CB8AC3E}">
        <p14:creationId xmlns:p14="http://schemas.microsoft.com/office/powerpoint/2010/main" val="224685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3983</TotalTime>
  <Words>365</Words>
  <Application>Microsoft Office PowerPoint</Application>
  <PresentationFormat>Custom</PresentationFormat>
  <Paragraphs>35</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UTM Colossalis</vt:lpstr>
      <vt:lpstr>UTM Flamenco</vt:lpstr>
      <vt:lpstr>Wingdings 3</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Ballad Nam: Fm</dc:title>
  <dc:creator>Pham Minh Kha</dc:creator>
  <cp:lastModifiedBy>Microsoft account</cp:lastModifiedBy>
  <cp:revision>304</cp:revision>
  <dcterms:created xsi:type="dcterms:W3CDTF">2020-01-12T13:21:53Z</dcterms:created>
  <dcterms:modified xsi:type="dcterms:W3CDTF">2020-08-07T03:51:47Z</dcterms:modified>
</cp:coreProperties>
</file>